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0.jpg" ContentType="image/jpg"/>
  <Override PartName="/ppt/media/image43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1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scadia Code SemiLight" panose="020B0609020000020004" pitchFamily="49" charset="0"/>
      <p:regular r:id="rId29"/>
      <p:italic r:id="rId30"/>
    </p:embeddedFont>
    <p:embeddedFont>
      <p:font typeface="EB Garamond" panose="00000500000000000000" pitchFamily="2" charset="0"/>
      <p:regular r:id="rId31"/>
      <p:bold r:id="rId32"/>
      <p:italic r:id="rId33"/>
      <p:boldItalic r:id="rId34"/>
    </p:embeddedFont>
    <p:embeddedFont>
      <p:font typeface="EB Garamond SemiBold" panose="00000700000000000000" pitchFamily="2" charset="0"/>
      <p:regular r:id="rId35"/>
      <p:bold r:id="rId36"/>
      <p:italic r:id="rId37"/>
      <p:boldItalic r:id="rId38"/>
    </p:embeddedFont>
    <p:embeddedFont>
      <p:font typeface="Public Sans" panose="020B0604020202020204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322" y="91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a28-01/full-stack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spc="-135" dirty="0">
                <a:solidFill>
                  <a:srgbClr val="393835"/>
                </a:solidFill>
                <a:latin typeface="Tahoma"/>
                <a:cs typeface="Tahoma"/>
              </a:rPr>
              <a:t>B</a:t>
            </a:r>
            <a:r>
              <a:rPr lang="en-IN" sz="2400" b="1" spc="-100" dirty="0">
                <a:solidFill>
                  <a:srgbClr val="393835"/>
                </a:solidFill>
                <a:latin typeface="Tahoma"/>
                <a:cs typeface="Tahoma"/>
              </a:rPr>
              <a:t>L</a:t>
            </a:r>
            <a:r>
              <a:rPr lang="en-IN" sz="2400" b="1" spc="-165" dirty="0">
                <a:solidFill>
                  <a:srgbClr val="393835"/>
                </a:solidFill>
                <a:latin typeface="Tahoma"/>
                <a:cs typeface="Tahoma"/>
              </a:rPr>
              <a:t>O</a:t>
            </a:r>
            <a:r>
              <a:rPr lang="en-IN" sz="2400" b="1" spc="-265" dirty="0">
                <a:solidFill>
                  <a:srgbClr val="393835"/>
                </a:solidFill>
                <a:latin typeface="Tahoma"/>
                <a:cs typeface="Tahoma"/>
              </a:rPr>
              <a:t>G</a:t>
            </a:r>
            <a:r>
              <a:rPr lang="en-IN" sz="2400" b="1" spc="21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245" dirty="0">
                <a:solidFill>
                  <a:srgbClr val="393835"/>
                </a:solidFill>
                <a:latin typeface="Tahoma"/>
                <a:cs typeface="Tahoma"/>
              </a:rPr>
              <a:t>W</a:t>
            </a:r>
            <a:r>
              <a:rPr lang="en-IN" sz="2400" b="1" spc="-114" dirty="0">
                <a:solidFill>
                  <a:srgbClr val="393835"/>
                </a:solidFill>
                <a:latin typeface="Tahoma"/>
                <a:cs typeface="Tahoma"/>
              </a:rPr>
              <a:t>E</a:t>
            </a:r>
            <a:r>
              <a:rPr lang="en-IN" sz="2400" b="1" spc="-125" dirty="0">
                <a:solidFill>
                  <a:srgbClr val="393835"/>
                </a:solidFill>
                <a:latin typeface="Tahoma"/>
                <a:cs typeface="Tahoma"/>
              </a:rPr>
              <a:t>BS</a:t>
            </a:r>
            <a:r>
              <a:rPr lang="en-IN" sz="2400" b="1" spc="-95" dirty="0">
                <a:solidFill>
                  <a:srgbClr val="393835"/>
                </a:solidFill>
                <a:latin typeface="Tahoma"/>
                <a:cs typeface="Tahoma"/>
              </a:rPr>
              <a:t>IT</a:t>
            </a:r>
            <a:r>
              <a:rPr lang="en-IN" sz="2400" b="1" spc="-220" dirty="0">
                <a:solidFill>
                  <a:srgbClr val="393835"/>
                </a:solidFill>
                <a:latin typeface="Tahoma"/>
                <a:cs typeface="Tahoma"/>
              </a:rPr>
              <a:t>E</a:t>
            </a:r>
            <a:r>
              <a:rPr lang="en-IN" sz="2400" b="1" spc="21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35" dirty="0">
                <a:solidFill>
                  <a:srgbClr val="393835"/>
                </a:solidFill>
                <a:latin typeface="Tahoma"/>
                <a:cs typeface="Tahoma"/>
              </a:rPr>
              <a:t>A</a:t>
            </a:r>
            <a:r>
              <a:rPr lang="en-IN" sz="2400" b="1" spc="-170" dirty="0">
                <a:solidFill>
                  <a:srgbClr val="393835"/>
                </a:solidFill>
                <a:latin typeface="Tahoma"/>
                <a:cs typeface="Tahoma"/>
              </a:rPr>
              <a:t>N</a:t>
            </a:r>
            <a:r>
              <a:rPr lang="en-IN" sz="2400" b="1" spc="-270" dirty="0">
                <a:solidFill>
                  <a:srgbClr val="393835"/>
                </a:solidFill>
                <a:latin typeface="Tahoma"/>
                <a:cs typeface="Tahoma"/>
              </a:rPr>
              <a:t>D</a:t>
            </a:r>
            <a:r>
              <a:rPr lang="en-IN" sz="2400" b="1" spc="-9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35" dirty="0">
                <a:solidFill>
                  <a:srgbClr val="393835"/>
                </a:solidFill>
                <a:latin typeface="Tahoma"/>
                <a:cs typeface="Tahoma"/>
              </a:rPr>
              <a:t>A</a:t>
            </a:r>
            <a:r>
              <a:rPr lang="en-IN" sz="2400" b="1" spc="-120" dirty="0">
                <a:solidFill>
                  <a:srgbClr val="393835"/>
                </a:solidFill>
                <a:latin typeface="Tahoma"/>
                <a:cs typeface="Tahoma"/>
              </a:rPr>
              <a:t>PP</a:t>
            </a:r>
            <a:r>
              <a:rPr lang="en-IN" sz="2400" b="1" spc="-100" dirty="0">
                <a:solidFill>
                  <a:srgbClr val="393835"/>
                </a:solidFill>
                <a:latin typeface="Tahoma"/>
                <a:cs typeface="Tahoma"/>
              </a:rPr>
              <a:t>L</a:t>
            </a:r>
            <a:r>
              <a:rPr lang="en-IN" sz="2400" b="1" spc="-70" dirty="0">
                <a:solidFill>
                  <a:srgbClr val="393835"/>
                </a:solidFill>
                <a:latin typeface="Tahoma"/>
                <a:cs typeface="Tahoma"/>
              </a:rPr>
              <a:t>I</a:t>
            </a:r>
            <a:r>
              <a:rPr lang="en-IN" sz="2400" b="1" spc="-130" dirty="0">
                <a:solidFill>
                  <a:srgbClr val="393835"/>
                </a:solidFill>
                <a:latin typeface="Tahoma"/>
                <a:cs typeface="Tahoma"/>
              </a:rPr>
              <a:t>C</a:t>
            </a:r>
            <a:r>
              <a:rPr lang="en-IN" sz="2400" b="1" spc="-135" dirty="0">
                <a:solidFill>
                  <a:srgbClr val="393835"/>
                </a:solidFill>
                <a:latin typeface="Tahoma"/>
                <a:cs typeface="Tahoma"/>
              </a:rPr>
              <a:t>A</a:t>
            </a:r>
            <a:r>
              <a:rPr lang="en-IN" sz="2400" b="1" spc="-105" dirty="0">
                <a:solidFill>
                  <a:srgbClr val="393835"/>
                </a:solidFill>
                <a:latin typeface="Tahoma"/>
                <a:cs typeface="Tahoma"/>
              </a:rPr>
              <a:t>T</a:t>
            </a:r>
            <a:r>
              <a:rPr lang="en-IN" sz="2400" b="1" spc="-80" dirty="0">
                <a:solidFill>
                  <a:srgbClr val="393835"/>
                </a:solidFill>
                <a:latin typeface="Tahoma"/>
                <a:cs typeface="Tahoma"/>
              </a:rPr>
              <a:t>I</a:t>
            </a:r>
            <a:r>
              <a:rPr lang="en-IN" sz="2400" b="1" spc="-165" dirty="0">
                <a:solidFill>
                  <a:srgbClr val="393835"/>
                </a:solidFill>
                <a:latin typeface="Tahoma"/>
                <a:cs typeface="Tahoma"/>
              </a:rPr>
              <a:t>O</a:t>
            </a:r>
            <a:r>
              <a:rPr lang="en-IN" sz="2400" b="1" spc="-275" dirty="0">
                <a:solidFill>
                  <a:srgbClr val="393835"/>
                </a:solidFill>
                <a:latin typeface="Tahoma"/>
                <a:cs typeface="Tahoma"/>
              </a:rPr>
              <a:t>N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5642748" y="880921"/>
            <a:ext cx="4404077" cy="352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590A48-CADB-8834-1B80-153B4504EC72}"/>
              </a:ext>
            </a:extLst>
          </p:cNvPr>
          <p:cNvSpPr txBox="1"/>
          <p:nvPr/>
        </p:nvSpPr>
        <p:spPr>
          <a:xfrm>
            <a:off x="983848" y="208344"/>
            <a:ext cx="278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5" dirty="0">
                <a:latin typeface="Cambria"/>
                <a:cs typeface="Cambria"/>
              </a:rPr>
              <a:t>S</a:t>
            </a:r>
            <a:r>
              <a:rPr lang="en-IN" sz="1400" b="1" spc="-10" dirty="0">
                <a:latin typeface="Cambria"/>
                <a:cs typeface="Cambria"/>
              </a:rPr>
              <a:t>E</a:t>
            </a:r>
            <a:r>
              <a:rPr lang="en-IN" sz="1400" b="1" spc="-70" dirty="0">
                <a:latin typeface="Times New Roman"/>
                <a:cs typeface="Times New Roman"/>
              </a:rPr>
              <a:t> 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SE</a:t>
            </a:r>
            <a:r>
              <a:rPr lang="en-IN" sz="1400" b="1" spc="-50" dirty="0">
                <a:latin typeface="Times New Roman"/>
                <a:cs typeface="Times New Roman"/>
              </a:rPr>
              <a:t> </a:t>
            </a:r>
            <a:r>
              <a:rPr lang="en-IN" sz="1400" b="1" dirty="0">
                <a:latin typeface="Cambria"/>
                <a:cs typeface="Cambria"/>
              </a:rPr>
              <a:t>MO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EL</a:t>
            </a:r>
            <a:r>
              <a:rPr lang="en-IN" sz="1400" b="1" spc="-55" dirty="0">
                <a:latin typeface="Times New Roman"/>
                <a:cs typeface="Times New Roman"/>
              </a:rPr>
              <a:t> 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dirty="0">
                <a:latin typeface="Cambria"/>
                <a:cs typeface="Cambria"/>
              </a:rPr>
              <a:t>ES</a:t>
            </a:r>
            <a:r>
              <a:rPr lang="en-IN" sz="1400" b="1" spc="-10" dirty="0">
                <a:latin typeface="Cambria"/>
                <a:cs typeface="Cambria"/>
              </a:rPr>
              <a:t>CRI</a:t>
            </a:r>
            <a:r>
              <a:rPr lang="en-IN" sz="1400" b="1" spc="-20" dirty="0">
                <a:latin typeface="Cambria"/>
                <a:cs typeface="Cambria"/>
              </a:rPr>
              <a:t>P</a:t>
            </a:r>
            <a:r>
              <a:rPr lang="en-IN" sz="1400" b="1" spc="-5" dirty="0">
                <a:latin typeface="Cambria"/>
                <a:cs typeface="Cambria"/>
              </a:rPr>
              <a:t>TI</a:t>
            </a:r>
            <a:r>
              <a:rPr lang="en-IN" sz="1400" b="1" spc="5" dirty="0">
                <a:latin typeface="Cambria"/>
                <a:cs typeface="Cambria"/>
              </a:rPr>
              <a:t>O</a:t>
            </a:r>
            <a:r>
              <a:rPr lang="en-IN" sz="1400" b="1" spc="-15" dirty="0">
                <a:latin typeface="Cambria"/>
                <a:cs typeface="Cambria"/>
              </a:rPr>
              <a:t>N:</a:t>
            </a:r>
            <a:endParaRPr lang="en-IN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D5181353-1D2E-604D-7A49-414E01DB9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46522"/>
              </p:ext>
            </p:extLst>
          </p:nvPr>
        </p:nvGraphicFramePr>
        <p:xfrm>
          <a:off x="503997" y="516121"/>
          <a:ext cx="8495954" cy="4287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32">
                <a:tc>
                  <a:txBody>
                    <a:bodyPr/>
                    <a:lstStyle/>
                    <a:p>
                      <a:pPr marL="1349375" marR="1328420" indent="-635" algn="ctr">
                        <a:lnSpc>
                          <a:spcPts val="1410"/>
                        </a:lnSpc>
                      </a:pPr>
                      <a:r>
                        <a:rPr sz="1200" b="1" dirty="0">
                          <a:latin typeface="Cambria"/>
                          <a:cs typeface="Cambria"/>
                        </a:rPr>
                        <a:t>Use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ase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selec</a:t>
                      </a:r>
                      <a:r>
                        <a:rPr sz="1200" b="1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b="1" spc="-1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b="1" spc="-5" dirty="0">
                          <a:latin typeface="Cambria"/>
                          <a:cs typeface="Cambria"/>
                        </a:rPr>
                        <a:t>on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71450"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b="1" spc="-1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cr</a:t>
                      </a:r>
                      <a:r>
                        <a:rPr sz="1200" b="1" spc="-2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b="1" spc="-10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b="1" spc="1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b="1" dirty="0">
                          <a:latin typeface="Cambria"/>
                          <a:cs typeface="Cambria"/>
                        </a:rPr>
                        <a:t>on</a:t>
                      </a:r>
                      <a:endParaRPr sz="1200" dirty="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Use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Cas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ame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ebsite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lica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tion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Level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unct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ional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lev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el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Prima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ac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tor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user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,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mana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1041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9883"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k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ehol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ers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est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4317">
                      <a:solidFill>
                        <a:srgbClr val="D9D9E3"/>
                      </a:solidFill>
                      <a:prstDash val="solid"/>
                    </a:lnR>
                    <a:lnT w="1041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08610" marR="67310" indent="-228600">
                        <a:lnSpc>
                          <a:spcPct val="97600"/>
                        </a:lnSpc>
                        <a:buFont typeface="Cambria"/>
                        <a:buAutoNum type="arabicPeriod"/>
                        <a:tabLst>
                          <a:tab pos="309245" algn="l"/>
                        </a:tabLst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onte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tor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s: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onte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tor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are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sta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k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ehol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who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ea</a:t>
                      </a:r>
                      <a:r>
                        <a:rPr sz="1200" spc="1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conte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t,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ests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may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incl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ud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having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eas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y-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o-us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conte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mana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ement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system,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acces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ics,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abili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stomi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z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pea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lay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.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08610" marR="45720" indent="-228600">
                        <a:lnSpc>
                          <a:spcPct val="97600"/>
                        </a:lnSpc>
                        <a:spcBef>
                          <a:spcPts val="10"/>
                        </a:spcBef>
                        <a:buFont typeface="Cambria"/>
                        <a:buAutoNum type="arabicPeriod"/>
                        <a:tabLst>
                          <a:tab pos="309245" algn="l"/>
                        </a:tabLst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We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bsite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ministrato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1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: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We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bsite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ministrato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sta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k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ehol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mana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ebsite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lica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ti</a:t>
                      </a:r>
                      <a:r>
                        <a:rPr sz="1200" spc="-1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n,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ests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may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incl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ud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main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aining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sec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per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mance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we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bsite,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mana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use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accoun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ts,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tor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ing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ebsite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raff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ic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nd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user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behavior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4317">
                      <a:solidFill>
                        <a:srgbClr val="D9D9E3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10413">
                      <a:solidFill>
                        <a:srgbClr val="000000"/>
                      </a:solidFill>
                      <a:prstDash val="solid"/>
                    </a:lnT>
                    <a:lnB w="4317">
                      <a:solidFill>
                        <a:srgbClr val="D9D9E3"/>
                      </a:solidFill>
                      <a:prstDash val="soli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1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Pre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con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ition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215" marR="428625">
                        <a:lnSpc>
                          <a:spcPct val="783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tu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Lib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rar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y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ha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submitted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egistration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m.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Pos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-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con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ition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Recor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user/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has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been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ad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.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10413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450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9B0F56-5B94-76AC-EE6A-245DC4703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80382"/>
              </p:ext>
            </p:extLst>
          </p:nvPr>
        </p:nvGraphicFramePr>
        <p:xfrm>
          <a:off x="628650" y="208344"/>
          <a:ext cx="8318580" cy="2228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5691">
                  <a:extLst>
                    <a:ext uri="{9D8B030D-6E8A-4147-A177-3AD203B41FA5}">
                      <a16:colId xmlns:a16="http://schemas.microsoft.com/office/drawing/2014/main" val="893735523"/>
                    </a:ext>
                  </a:extLst>
                </a:gridCol>
                <a:gridCol w="4112889">
                  <a:extLst>
                    <a:ext uri="{9D8B030D-6E8A-4147-A177-3AD203B41FA5}">
                      <a16:colId xmlns:a16="http://schemas.microsoft.com/office/drawing/2014/main" val="4164592380"/>
                    </a:ext>
                  </a:extLst>
                </a:gridCol>
              </a:tblGrid>
              <a:tr h="1832244">
                <a:tc rowSpan="2"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M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su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c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cess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scena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io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 marR="311785" indent="-127635">
                        <a:lnSpc>
                          <a:spcPct val="110800"/>
                        </a:lnSpc>
                        <a:buClr>
                          <a:srgbClr val="374051"/>
                        </a:buClr>
                        <a:buSzPct val="83333"/>
                        <a:buFont typeface="Times New Roman"/>
                        <a:buAutoNum type="arabicPlain"/>
                        <a:tabLst>
                          <a:tab pos="180975" algn="l"/>
                        </a:tabLst>
                      </a:pP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vi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blog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bs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3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ds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it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navigate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arch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ontent.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  <a:p>
                      <a:pPr marL="180340" marR="57785" indent="-127635">
                        <a:lnSpc>
                          <a:spcPct val="110800"/>
                        </a:lnSpc>
                        <a:buClr>
                          <a:srgbClr val="374051"/>
                        </a:buClr>
                        <a:buSzPct val="83333"/>
                        <a:buFont typeface="Times New Roman"/>
                        <a:buAutoNum type="arabicPlain"/>
                        <a:tabLst>
                          <a:tab pos="180975" algn="l"/>
                        </a:tabLst>
                      </a:pP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d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cov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rs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g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-q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ality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el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va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tent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that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mee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ts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re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ts</a:t>
                      </a:r>
                      <a:r>
                        <a:rPr sz="1200" spc="3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ne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d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.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  <a:p>
                      <a:pPr marL="180340" marR="8890" indent="-127635">
                        <a:lnSpc>
                          <a:spcPct val="110800"/>
                        </a:lnSpc>
                        <a:buClr>
                          <a:srgbClr val="374051"/>
                        </a:buClr>
                        <a:buSzPct val="83333"/>
                        <a:buFont typeface="Times New Roman"/>
                        <a:buAutoNum type="arabicPlain"/>
                        <a:tabLst>
                          <a:tab pos="180975" algn="l"/>
                        </a:tabLst>
                      </a:pP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ngag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wit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</a:t>
                      </a:r>
                      <a:r>
                        <a:rPr sz="1200" spc="3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tent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by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l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aving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comm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nt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,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har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on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oc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al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me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dia,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or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ubs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ribing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blog.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  <a:p>
                      <a:pPr marL="180340" indent="-127635">
                        <a:lnSpc>
                          <a:spcPct val="110800"/>
                        </a:lnSpc>
                        <a:buClr>
                          <a:srgbClr val="374051"/>
                        </a:buClr>
                        <a:buSzPct val="83333"/>
                        <a:buFont typeface="Times New Roman"/>
                        <a:buAutoNum type="arabicPlain"/>
                        <a:tabLst>
                          <a:tab pos="180975" algn="l"/>
                        </a:tabLst>
                      </a:pP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tur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the</a:t>
                      </a:r>
                      <a:r>
                        <a:rPr sz="1200" spc="3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blog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bs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spc="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regu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larly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to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m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co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tent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ngage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with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oth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us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rs.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  <a:p>
                      <a:pPr marL="180340" marR="330835" indent="-127635">
                        <a:lnSpc>
                          <a:spcPct val="110800"/>
                        </a:lnSpc>
                        <a:buClr>
                          <a:srgbClr val="374051"/>
                        </a:buClr>
                        <a:buSzPct val="83333"/>
                        <a:buFont typeface="Times New Roman"/>
                        <a:buAutoNum type="arabicPlain"/>
                        <a:tabLst>
                          <a:tab pos="180975" algn="l"/>
                        </a:tabLst>
                      </a:pP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he</a:t>
                      </a:r>
                      <a:r>
                        <a:rPr sz="1200" spc="2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blog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</a:t>
                      </a:r>
                      <a:r>
                        <a:rPr sz="1200" spc="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it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attr</a:t>
                      </a:r>
                      <a:r>
                        <a:rPr sz="1200" spc="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cts</a:t>
                      </a:r>
                      <a:r>
                        <a:rPr sz="1200" spc="1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gro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win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g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ba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,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re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ltin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g</a:t>
                      </a:r>
                      <a:r>
                        <a:rPr sz="1200" spc="3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incr</a:t>
                      </a:r>
                      <a:r>
                        <a:rPr sz="1200" spc="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se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d</a:t>
                      </a:r>
                      <a:r>
                        <a:rPr sz="1200" spc="25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traf</a:t>
                      </a:r>
                      <a:r>
                        <a:rPr sz="1200" spc="-1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f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i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c</a:t>
                      </a:r>
                      <a:r>
                        <a:rPr sz="1200" spc="3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and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ngag</a:t>
                      </a:r>
                      <a:r>
                        <a:rPr sz="1200" spc="-5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eme</a:t>
                      </a:r>
                      <a:r>
                        <a:rPr sz="1200" dirty="0">
                          <a:solidFill>
                            <a:srgbClr val="374051"/>
                          </a:solidFill>
                          <a:latin typeface="Segoe UI"/>
                          <a:cs typeface="Segoe UI"/>
                        </a:rPr>
                        <a:t>nt.</a:t>
                      </a:r>
                      <a:endParaRPr sz="1200" dirty="0">
                        <a:latin typeface="Segoe UI"/>
                        <a:cs typeface="Segoe UI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10413">
                      <a:solidFill>
                        <a:srgbClr val="000000"/>
                      </a:solidFill>
                      <a:prstDash val="solid"/>
                    </a:lnT>
                    <a:lnB w="4317">
                      <a:solidFill>
                        <a:srgbClr val="D9D9E3"/>
                      </a:solidFill>
                      <a:prstDash val="soli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48274"/>
                  </a:ext>
                </a:extLst>
              </a:tr>
              <a:tr h="18175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4317">
                      <a:solidFill>
                        <a:srgbClr val="D9D9E3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82005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FEAA27-0747-BF73-1F33-F013E87F7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51335"/>
              </p:ext>
            </p:extLst>
          </p:nvPr>
        </p:nvGraphicFramePr>
        <p:xfrm>
          <a:off x="628650" y="2436495"/>
          <a:ext cx="8318580" cy="2586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5690">
                  <a:extLst>
                    <a:ext uri="{9D8B030D-6E8A-4147-A177-3AD203B41FA5}">
                      <a16:colId xmlns:a16="http://schemas.microsoft.com/office/drawing/2014/main" val="861932424"/>
                    </a:ext>
                  </a:extLst>
                </a:gridCol>
                <a:gridCol w="4112890">
                  <a:extLst>
                    <a:ext uri="{9D8B030D-6E8A-4147-A177-3AD203B41FA5}">
                      <a16:colId xmlns:a16="http://schemas.microsoft.com/office/drawing/2014/main" val="2502584241"/>
                    </a:ext>
                  </a:extLst>
                </a:gridCol>
              </a:tblGrid>
              <a:tr h="1483047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mbria"/>
                          <a:cs typeface="Cambria"/>
                        </a:rPr>
                        <a:t>Alt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l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ow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200" spc="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Use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r/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ope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lica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ti</a:t>
                      </a:r>
                      <a:r>
                        <a:rPr sz="1200" spc="-1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n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69215">
                        <a:lnSpc>
                          <a:spcPts val="1380"/>
                        </a:lnSpc>
                        <a:spcBef>
                          <a:spcPts val="25"/>
                        </a:spcBef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i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ph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on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e2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He/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he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trie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to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sign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-up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94310" indent="-125095">
                        <a:lnSpc>
                          <a:spcPts val="1375"/>
                        </a:lnSpc>
                        <a:buSzPct val="83333"/>
                        <a:buFont typeface="Times New Roman"/>
                        <a:buAutoNum type="arabicPlain" startAt="3"/>
                        <a:tabLst>
                          <a:tab pos="194945" algn="l"/>
                        </a:tabLst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He/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fails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ecei</a:t>
                      </a:r>
                      <a:r>
                        <a:rPr sz="1200" spc="-20" dirty="0">
                          <a:latin typeface="Cambria"/>
                          <a:cs typeface="Cambria"/>
                        </a:rPr>
                        <a:t>v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2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or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94310" marR="381000" indent="-125095">
                        <a:lnSpc>
                          <a:spcPts val="1400"/>
                        </a:lnSpc>
                        <a:spcBef>
                          <a:spcPts val="75"/>
                        </a:spcBef>
                        <a:buSzPct val="83333"/>
                        <a:buFont typeface="Times New Roman"/>
                        <a:buAutoNum type="arabicPlain" startAt="3"/>
                        <a:tabLst>
                          <a:tab pos="194945" algn="l"/>
                        </a:tabLst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He/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he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ill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er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or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w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ill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be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ectifie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d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soon</a:t>
                      </a:r>
                      <a:r>
                        <a:rPr sz="12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a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s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possib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le.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456393"/>
                  </a:ext>
                </a:extLst>
              </a:tr>
              <a:tr h="1103870"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Specific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q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uir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ement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0510" marR="490855" indent="-179705">
                        <a:lnSpc>
                          <a:spcPts val="1200"/>
                        </a:lnSpc>
                        <a:buSzPct val="83333"/>
                        <a:buFont typeface="Symbol"/>
                        <a:buChar char=""/>
                        <a:tabLst>
                          <a:tab pos="271145" algn="l"/>
                        </a:tabLst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onse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ime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egistration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200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minute.</a:t>
                      </a:r>
                    </a:p>
                    <a:p>
                      <a:pPr marL="270510" indent="-179705">
                        <a:lnSpc>
                          <a:spcPts val="1140"/>
                        </a:lnSpc>
                        <a:buSzPct val="83333"/>
                        <a:buFont typeface="Symbol"/>
                        <a:buChar char=""/>
                        <a:tabLst>
                          <a:tab pos="271145" algn="l"/>
                        </a:tabLst>
                      </a:pPr>
                      <a:r>
                        <a:rPr sz="1200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h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es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p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onse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t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ime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f</a:t>
                      </a:r>
                      <a:r>
                        <a:rPr sz="1200" spc="-5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r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5" dirty="0">
                          <a:latin typeface="Cambria"/>
                          <a:cs typeface="Cambria"/>
                        </a:rPr>
                        <a:t>l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o</a:t>
                      </a:r>
                      <a:r>
                        <a:rPr sz="1200" spc="-10" dirty="0">
                          <a:latin typeface="Cambria"/>
                          <a:cs typeface="Cambria"/>
                        </a:rPr>
                        <a:t>g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in</a:t>
                      </a:r>
                      <a:r>
                        <a:rPr sz="12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is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1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Cambria"/>
                          <a:cs typeface="Cambria"/>
                        </a:rPr>
                        <a:t>minute</a:t>
                      </a: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413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23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4DACA-CA47-1B11-41A4-900E37E5DF87}"/>
              </a:ext>
            </a:extLst>
          </p:cNvPr>
          <p:cNvSpPr txBox="1"/>
          <p:nvPr/>
        </p:nvSpPr>
        <p:spPr>
          <a:xfrm>
            <a:off x="856526" y="277793"/>
            <a:ext cx="350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spc="-105" dirty="0">
                <a:latin typeface="Times New Roman"/>
                <a:cs typeface="Times New Roman"/>
              </a:rPr>
              <a:t> </a:t>
            </a:r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5" dirty="0">
                <a:latin typeface="Cambria"/>
                <a:cs typeface="Cambria"/>
              </a:rPr>
              <a:t>S</a:t>
            </a:r>
            <a:r>
              <a:rPr lang="en-IN" sz="1400" b="1" spc="-10" dirty="0">
                <a:latin typeface="Cambria"/>
                <a:cs typeface="Cambria"/>
              </a:rPr>
              <a:t>E</a:t>
            </a:r>
            <a:r>
              <a:rPr lang="en-IN" sz="1400" b="1" spc="-80" dirty="0">
                <a:latin typeface="Times New Roman"/>
                <a:cs typeface="Times New Roman"/>
              </a:rPr>
              <a:t> 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SE</a:t>
            </a:r>
            <a:r>
              <a:rPr lang="en-IN" sz="1400" b="1" spc="-60" dirty="0">
                <a:latin typeface="Times New Roman"/>
                <a:cs typeface="Times New Roman"/>
              </a:rPr>
              <a:t> 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IAGRAM</a:t>
            </a:r>
            <a:endParaRPr lang="en-I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C0CF75C-B1AC-3284-E18C-28AD2D760DE8}"/>
              </a:ext>
            </a:extLst>
          </p:cNvPr>
          <p:cNvSpPr/>
          <p:nvPr/>
        </p:nvSpPr>
        <p:spPr>
          <a:xfrm>
            <a:off x="1012787" y="585570"/>
            <a:ext cx="7535118" cy="4280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30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133118-5887-841C-44F8-095C5401FEBC}"/>
              </a:ext>
            </a:extLst>
          </p:cNvPr>
          <p:cNvSpPr txBox="1"/>
          <p:nvPr/>
        </p:nvSpPr>
        <p:spPr>
          <a:xfrm>
            <a:off x="737082" y="231494"/>
            <a:ext cx="3159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spc="-10" dirty="0">
                <a:latin typeface="Cambria"/>
                <a:cs typeface="Cambria"/>
              </a:rPr>
              <a:t>L</a:t>
            </a:r>
            <a:r>
              <a:rPr lang="en-IN" sz="1400" b="1" spc="-15" dirty="0">
                <a:latin typeface="Cambria"/>
                <a:cs typeface="Cambria"/>
              </a:rPr>
              <a:t>A</a:t>
            </a:r>
            <a:r>
              <a:rPr lang="en-IN" sz="1400" b="1" spc="-5" dirty="0">
                <a:latin typeface="Cambria"/>
                <a:cs typeface="Cambria"/>
              </a:rPr>
              <a:t>S</a:t>
            </a:r>
            <a:r>
              <a:rPr lang="en-IN" sz="1400" b="1" dirty="0">
                <a:latin typeface="Cambria"/>
                <a:cs typeface="Cambria"/>
              </a:rPr>
              <a:t>S</a:t>
            </a:r>
            <a:r>
              <a:rPr lang="en-IN" sz="1400" b="1" spc="-105" dirty="0">
                <a:latin typeface="Times New Roman"/>
                <a:cs typeface="Times New Roman"/>
              </a:rPr>
              <a:t> 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IAGRAM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6C7849A-13DF-E24F-2383-B380EAEDEF50}"/>
              </a:ext>
            </a:extLst>
          </p:cNvPr>
          <p:cNvSpPr/>
          <p:nvPr/>
        </p:nvSpPr>
        <p:spPr>
          <a:xfrm>
            <a:off x="932979" y="445326"/>
            <a:ext cx="7473939" cy="4571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1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026BD-377C-E910-6F7A-A564698180F9}"/>
              </a:ext>
            </a:extLst>
          </p:cNvPr>
          <p:cNvSpPr txBox="1"/>
          <p:nvPr/>
        </p:nvSpPr>
        <p:spPr>
          <a:xfrm flipH="1">
            <a:off x="832798" y="150470"/>
            <a:ext cx="3287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5" dirty="0">
                <a:latin typeface="Cambria"/>
                <a:cs typeface="Cambria"/>
              </a:rPr>
              <a:t>S</a:t>
            </a:r>
            <a:r>
              <a:rPr lang="en-IN" sz="1400" b="1" spc="-10" dirty="0">
                <a:latin typeface="Cambria"/>
                <a:cs typeface="Cambria"/>
              </a:rPr>
              <a:t>eque</a:t>
            </a:r>
            <a:r>
              <a:rPr lang="en-IN" sz="1400" b="1" spc="-20" dirty="0">
                <a:latin typeface="Cambria"/>
                <a:cs typeface="Cambria"/>
              </a:rPr>
              <a:t>n</a:t>
            </a:r>
            <a:r>
              <a:rPr lang="en-IN" sz="1400" b="1" dirty="0">
                <a:latin typeface="Cambria"/>
                <a:cs typeface="Cambria"/>
              </a:rPr>
              <a:t>t</a:t>
            </a:r>
            <a:r>
              <a:rPr lang="en-IN" sz="1400" b="1" spc="-10" dirty="0">
                <a:latin typeface="Cambria"/>
                <a:cs typeface="Cambria"/>
              </a:rPr>
              <a:t>i</a:t>
            </a:r>
            <a:r>
              <a:rPr lang="en-IN" sz="1400" b="1" dirty="0">
                <a:latin typeface="Cambria"/>
                <a:cs typeface="Cambria"/>
              </a:rPr>
              <a:t>al</a:t>
            </a:r>
            <a:r>
              <a:rPr lang="en-IN" sz="1400" b="1" spc="-95" dirty="0">
                <a:latin typeface="Times New Roman"/>
                <a:cs typeface="Times New Roman"/>
              </a:rPr>
              <a:t> </a:t>
            </a:r>
            <a:r>
              <a:rPr lang="en-IN" sz="1400" b="1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i</a:t>
            </a:r>
            <a:r>
              <a:rPr lang="en-IN" sz="1400" b="1" dirty="0">
                <a:latin typeface="Cambria"/>
                <a:cs typeface="Cambria"/>
              </a:rPr>
              <a:t>agram</a:t>
            </a:r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8877A94-26E5-C5E6-F7EC-BCDE1AF4B18A}"/>
              </a:ext>
            </a:extLst>
          </p:cNvPr>
          <p:cNvSpPr/>
          <p:nvPr/>
        </p:nvSpPr>
        <p:spPr>
          <a:xfrm>
            <a:off x="832798" y="574927"/>
            <a:ext cx="6702321" cy="4418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63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80E48B-55E1-2646-F34B-0F25FD5833D4}"/>
              </a:ext>
            </a:extLst>
          </p:cNvPr>
          <p:cNvSpPr txBox="1"/>
          <p:nvPr/>
        </p:nvSpPr>
        <p:spPr>
          <a:xfrm flipH="1">
            <a:off x="798073" y="462987"/>
            <a:ext cx="3161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C</a:t>
            </a:r>
            <a:r>
              <a:rPr lang="en-IN" sz="1400" b="1" spc="-5" dirty="0">
                <a:latin typeface="Cambria"/>
                <a:cs typeface="Cambria"/>
              </a:rPr>
              <a:t>TIVT</a:t>
            </a:r>
            <a:r>
              <a:rPr lang="en-IN" sz="1400" b="1" dirty="0">
                <a:latin typeface="Cambria"/>
                <a:cs typeface="Cambria"/>
              </a:rPr>
              <a:t>Y</a:t>
            </a:r>
            <a:r>
              <a:rPr lang="en-IN" sz="1400" b="1" spc="-80" dirty="0">
                <a:latin typeface="Times New Roman"/>
                <a:cs typeface="Times New Roman"/>
              </a:rPr>
              <a:t> 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0" dirty="0">
                <a:latin typeface="Cambria"/>
                <a:cs typeface="Cambria"/>
              </a:rPr>
              <a:t>I</a:t>
            </a:r>
            <a:r>
              <a:rPr lang="en-IN" sz="1400" b="1" dirty="0">
                <a:latin typeface="Cambria"/>
                <a:cs typeface="Cambria"/>
              </a:rPr>
              <a:t>AGRAM</a:t>
            </a:r>
            <a:endParaRPr lang="en-IN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09D1946-2E96-8442-C7ED-C9A68ED139AE}"/>
              </a:ext>
            </a:extLst>
          </p:cNvPr>
          <p:cNvSpPr/>
          <p:nvPr/>
        </p:nvSpPr>
        <p:spPr>
          <a:xfrm>
            <a:off x="899128" y="770764"/>
            <a:ext cx="5663717" cy="4183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046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E5E84-9334-3DBD-FFCA-2FB3A2BA3930}"/>
              </a:ext>
            </a:extLst>
          </p:cNvPr>
          <p:cNvSpPr txBox="1"/>
          <p:nvPr/>
        </p:nvSpPr>
        <p:spPr>
          <a:xfrm>
            <a:off x="769716" y="16441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spc="-10" dirty="0">
                <a:latin typeface="Cambria"/>
                <a:cs typeface="Cambria"/>
              </a:rPr>
              <a:t>ER</a:t>
            </a:r>
            <a:r>
              <a:rPr lang="en-IN" sz="1400" b="1" spc="-65" dirty="0">
                <a:latin typeface="Times New Roman"/>
                <a:cs typeface="Times New Roman"/>
              </a:rPr>
              <a:t> </a:t>
            </a:r>
            <a:r>
              <a:rPr lang="en-IN" sz="1400" b="1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i</a:t>
            </a:r>
            <a:r>
              <a:rPr lang="en-IN" sz="1400" b="1" dirty="0">
                <a:latin typeface="Cambria"/>
                <a:cs typeface="Cambria"/>
              </a:rPr>
              <a:t>agram</a:t>
            </a:r>
            <a:endParaRPr lang="en-IN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C9C39906-97B6-FE24-86E5-92101031FD6A}"/>
              </a:ext>
            </a:extLst>
          </p:cNvPr>
          <p:cNvSpPr/>
          <p:nvPr/>
        </p:nvSpPr>
        <p:spPr>
          <a:xfrm>
            <a:off x="1653330" y="285321"/>
            <a:ext cx="2804771" cy="2286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34A5C9-98D5-7760-E18B-1A7082BFF09B}"/>
              </a:ext>
            </a:extLst>
          </p:cNvPr>
          <p:cNvSpPr txBox="1"/>
          <p:nvPr/>
        </p:nvSpPr>
        <p:spPr>
          <a:xfrm>
            <a:off x="769716" y="2905388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lvl="1" indent="-342900">
              <a:lnSpc>
                <a:spcPct val="100000"/>
              </a:lnSpc>
              <a:buFont typeface="Times New Roman"/>
              <a:buAutoNum type="arabicPeriod" startAt="11"/>
              <a:tabLst>
                <a:tab pos="355600" algn="l"/>
              </a:tabLst>
            </a:pPr>
            <a:r>
              <a:rPr lang="en-US" sz="1200" b="1" spc="-10" dirty="0">
                <a:latin typeface="Cambria"/>
                <a:cs typeface="Cambria"/>
              </a:rPr>
              <a:t>Assu</a:t>
            </a:r>
            <a:r>
              <a:rPr lang="en-US" sz="1200" b="1" spc="-5" dirty="0">
                <a:latin typeface="Cambria"/>
                <a:cs typeface="Cambria"/>
              </a:rPr>
              <a:t>m</a:t>
            </a:r>
            <a:r>
              <a:rPr lang="en-US" sz="1200" b="1" dirty="0">
                <a:latin typeface="Cambria"/>
                <a:cs typeface="Cambria"/>
              </a:rPr>
              <a:t>pt</a:t>
            </a:r>
            <a:r>
              <a:rPr lang="en-US" sz="1200" b="1" spc="-10" dirty="0">
                <a:latin typeface="Cambria"/>
                <a:cs typeface="Cambria"/>
              </a:rPr>
              <a:t>i</a:t>
            </a:r>
            <a:r>
              <a:rPr lang="en-US" sz="1200" b="1" spc="-15" dirty="0">
                <a:latin typeface="Cambria"/>
                <a:cs typeface="Cambria"/>
              </a:rPr>
              <a:t>on</a:t>
            </a:r>
            <a:r>
              <a:rPr lang="en-US" sz="1200" b="1" spc="-10" dirty="0">
                <a:latin typeface="Cambria"/>
                <a:cs typeface="Cambria"/>
              </a:rPr>
              <a:t>s</a:t>
            </a:r>
            <a:r>
              <a:rPr lang="en-US" sz="1200" b="1" spc="-70" dirty="0">
                <a:latin typeface="Times New Roman"/>
                <a:cs typeface="Times New Roman"/>
              </a:rPr>
              <a:t> </a:t>
            </a:r>
            <a:r>
              <a:rPr lang="en-US" sz="1200" b="1" dirty="0">
                <a:latin typeface="Cambria"/>
                <a:cs typeface="Cambria"/>
              </a:rPr>
              <a:t>a</a:t>
            </a:r>
            <a:r>
              <a:rPr lang="en-US" sz="1200" b="1" spc="-15" dirty="0">
                <a:latin typeface="Cambria"/>
                <a:cs typeface="Cambria"/>
              </a:rPr>
              <a:t>n</a:t>
            </a:r>
            <a:r>
              <a:rPr lang="en-US" sz="1200" b="1" dirty="0">
                <a:latin typeface="Cambria"/>
                <a:cs typeface="Cambria"/>
              </a:rPr>
              <a:t>d</a:t>
            </a:r>
            <a:r>
              <a:rPr lang="en-US" sz="1200" b="1" spc="-60" dirty="0">
                <a:latin typeface="Times New Roman"/>
                <a:cs typeface="Times New Roman"/>
              </a:rPr>
              <a:t> </a:t>
            </a:r>
            <a:r>
              <a:rPr lang="en-US" sz="1200" b="1" spc="-20" dirty="0">
                <a:latin typeface="Cambria"/>
                <a:cs typeface="Cambria"/>
              </a:rPr>
              <a:t>D</a:t>
            </a:r>
            <a:r>
              <a:rPr lang="en-US" sz="1200" b="1" spc="-10" dirty="0">
                <a:latin typeface="Cambria"/>
                <a:cs typeface="Cambria"/>
              </a:rPr>
              <a:t>epe</a:t>
            </a:r>
            <a:r>
              <a:rPr lang="en-US" sz="1200" b="1" spc="-15" dirty="0">
                <a:latin typeface="Cambria"/>
                <a:cs typeface="Cambria"/>
              </a:rPr>
              <a:t>n</a:t>
            </a:r>
            <a:r>
              <a:rPr lang="en-US" sz="1200" b="1" dirty="0">
                <a:latin typeface="Cambria"/>
                <a:cs typeface="Cambria"/>
              </a:rPr>
              <a:t>d</a:t>
            </a:r>
            <a:r>
              <a:rPr lang="en-US" sz="1200" b="1" spc="-10" dirty="0">
                <a:latin typeface="Cambria"/>
                <a:cs typeface="Cambria"/>
              </a:rPr>
              <a:t>e</a:t>
            </a:r>
            <a:r>
              <a:rPr lang="en-US" sz="1200" b="1" spc="-20" dirty="0">
                <a:latin typeface="Cambria"/>
                <a:cs typeface="Cambria"/>
              </a:rPr>
              <a:t>n</a:t>
            </a:r>
            <a:r>
              <a:rPr lang="en-US" sz="1200" b="1" dirty="0">
                <a:latin typeface="Cambria"/>
                <a:cs typeface="Cambria"/>
              </a:rPr>
              <a:t>c</a:t>
            </a:r>
            <a:r>
              <a:rPr lang="en-US" sz="1200" b="1" spc="-5" dirty="0">
                <a:latin typeface="Cambria"/>
                <a:cs typeface="Cambria"/>
              </a:rPr>
              <a:t>i</a:t>
            </a:r>
            <a:r>
              <a:rPr lang="en-US" sz="1200" b="1" spc="-10" dirty="0">
                <a:latin typeface="Cambria"/>
                <a:cs typeface="Cambria"/>
              </a:rPr>
              <a:t>es</a:t>
            </a:r>
            <a:endParaRPr lang="en-US" sz="1200" dirty="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24"/>
              </a:spcBef>
              <a:buFont typeface="Times New Roman"/>
              <a:buAutoNum type="arabicPeriod" startAt="11"/>
            </a:pPr>
            <a:endParaRPr lang="en-US" sz="1200" dirty="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</a:pPr>
            <a:r>
              <a:rPr lang="en-US" sz="1200" spc="-10" dirty="0">
                <a:latin typeface="Cambria"/>
                <a:cs typeface="Cambria"/>
              </a:rPr>
              <a:t>T</a:t>
            </a:r>
            <a:r>
              <a:rPr lang="en-US" sz="1200" spc="-20" dirty="0">
                <a:latin typeface="Cambria"/>
                <a:cs typeface="Cambria"/>
              </a:rPr>
              <a:t>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7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ro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uc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ee</a:t>
            </a:r>
            <a:r>
              <a:rPr lang="en-US" sz="1200" spc="-15" dirty="0">
                <a:latin typeface="Cambria"/>
                <a:cs typeface="Cambria"/>
              </a:rPr>
              <a:t>d</a:t>
            </a:r>
            <a:r>
              <a:rPr lang="en-US" sz="1200" spc="-10" dirty="0">
                <a:latin typeface="Cambria"/>
                <a:cs typeface="Cambria"/>
              </a:rPr>
              <a:t>s</a:t>
            </a:r>
            <a:r>
              <a:rPr lang="en-US" sz="1200" spc="-7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ll</a:t>
            </a:r>
            <a:r>
              <a:rPr lang="en-US" sz="1200" spc="5" dirty="0">
                <a:latin typeface="Cambria"/>
                <a:cs typeface="Cambria"/>
              </a:rPr>
              <a:t>o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7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third</a:t>
            </a:r>
            <a:r>
              <a:rPr lang="en-US" sz="1200" spc="-8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5" dirty="0">
                <a:latin typeface="Cambria"/>
                <a:cs typeface="Cambria"/>
              </a:rPr>
              <a:t>art</a:t>
            </a:r>
            <a:r>
              <a:rPr lang="en-US" sz="1200" dirty="0">
                <a:latin typeface="Cambria"/>
                <a:cs typeface="Cambria"/>
              </a:rPr>
              <a:t>y</a:t>
            </a:r>
            <a:r>
              <a:rPr lang="en-US" sz="1200" spc="-7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spc="5" dirty="0">
                <a:latin typeface="Cambria"/>
                <a:cs typeface="Cambria"/>
              </a:rPr>
              <a:t>p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5" dirty="0">
                <a:latin typeface="Cambria"/>
                <a:cs typeface="Cambria"/>
              </a:rPr>
              <a:t>lica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ions</a:t>
            </a:r>
            <a:r>
              <a:rPr lang="en-US" sz="1200" spc="-6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r</a:t>
            </a:r>
            <a:r>
              <a:rPr lang="en-US" sz="1200" spc="-6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55" dirty="0">
                <a:latin typeface="Times New Roman"/>
                <a:cs typeface="Times New Roman"/>
              </a:rPr>
              <a:t> 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10" dirty="0">
                <a:latin typeface="Cambria"/>
                <a:cs typeface="Cambria"/>
              </a:rPr>
              <a:t>evelopm</a:t>
            </a:r>
            <a:r>
              <a:rPr lang="en-US" sz="1200" dirty="0">
                <a:latin typeface="Cambria"/>
                <a:cs typeface="Cambria"/>
              </a:rPr>
              <a:t>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5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f</a:t>
            </a:r>
            <a:r>
              <a:rPr lang="en-US" sz="1200" spc="-6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6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oject:</a:t>
            </a:r>
            <a:endParaRPr lang="en-US"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1350" dirty="0">
              <a:latin typeface="Times New Roman"/>
              <a:cs typeface="Times New Roman"/>
            </a:endParaRPr>
          </a:p>
          <a:p>
            <a:pPr marL="1099185" lvl="2" indent="-228600">
              <a:lnSpc>
                <a:spcPct val="100000"/>
              </a:lnSpc>
              <a:buSzPct val="91666"/>
              <a:buFont typeface="Symbol"/>
              <a:buChar char=""/>
              <a:tabLst>
                <a:tab pos="1099820" algn="l"/>
              </a:tabLst>
            </a:pPr>
            <a:r>
              <a:rPr lang="en-US" sz="1200" spc="-10" dirty="0" err="1">
                <a:latin typeface="Cambria"/>
                <a:cs typeface="Cambria"/>
              </a:rPr>
              <a:t>Json</a:t>
            </a:r>
            <a:endParaRPr lang="en-US" sz="1200" dirty="0">
              <a:latin typeface="Cambria"/>
              <a:cs typeface="Cambria"/>
            </a:endParaRPr>
          </a:p>
          <a:p>
            <a:pPr marL="1099185" lvl="2" indent="-228600">
              <a:lnSpc>
                <a:spcPct val="100000"/>
              </a:lnSpc>
              <a:spcBef>
                <a:spcPts val="155"/>
              </a:spcBef>
              <a:buSzPct val="91666"/>
              <a:buFont typeface="Symbol"/>
              <a:buChar char=""/>
              <a:tabLst>
                <a:tab pos="1099820" algn="l"/>
              </a:tabLst>
            </a:pP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dirty="0">
                <a:latin typeface="Cambria"/>
                <a:cs typeface="Cambria"/>
              </a:rPr>
              <a:t>isual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5" dirty="0">
                <a:latin typeface="Cambria"/>
                <a:cs typeface="Cambria"/>
              </a:rPr>
              <a:t>tu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io</a:t>
            </a:r>
            <a:endParaRPr lang="en-US" sz="12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39763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400" dirty="0">
                <a:solidFill>
                  <a:schemeClr val="tx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https://github.com/bala28-01/full-stack.git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4311542" cy="48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IN" sz="2000" b="1" spc="-135" dirty="0">
                <a:solidFill>
                  <a:schemeClr val="bg1"/>
                </a:solidFill>
                <a:latin typeface="Tahoma"/>
                <a:cs typeface="Tahoma"/>
              </a:rPr>
              <a:t>B</a:t>
            </a:r>
            <a:r>
              <a:rPr lang="en-IN" sz="2000" b="1" spc="-100" dirty="0">
                <a:solidFill>
                  <a:schemeClr val="bg1"/>
                </a:solidFill>
                <a:latin typeface="Tahoma"/>
                <a:cs typeface="Tahoma"/>
              </a:rPr>
              <a:t>L</a:t>
            </a:r>
            <a:r>
              <a:rPr lang="en-IN" sz="2000" b="1" spc="-16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lang="en-IN" sz="2000" b="1" spc="-265" dirty="0">
                <a:solidFill>
                  <a:schemeClr val="bg1"/>
                </a:solidFill>
                <a:latin typeface="Tahoma"/>
                <a:cs typeface="Tahoma"/>
              </a:rPr>
              <a:t>G</a:t>
            </a:r>
            <a:r>
              <a:rPr lang="en-IN" sz="2000" b="1" spc="2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2000" b="1" spc="-245" dirty="0">
                <a:solidFill>
                  <a:schemeClr val="bg1"/>
                </a:solidFill>
                <a:latin typeface="Tahoma"/>
                <a:cs typeface="Tahoma"/>
              </a:rPr>
              <a:t>W</a:t>
            </a:r>
            <a:r>
              <a:rPr lang="en-IN" sz="2000" b="1" spc="-114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lang="en-IN" sz="2000" b="1" spc="-125" dirty="0">
                <a:solidFill>
                  <a:schemeClr val="bg1"/>
                </a:solidFill>
                <a:latin typeface="Tahoma"/>
                <a:cs typeface="Tahoma"/>
              </a:rPr>
              <a:t>BS</a:t>
            </a:r>
            <a:r>
              <a:rPr lang="en-IN" sz="2000" b="1" spc="-95" dirty="0">
                <a:solidFill>
                  <a:schemeClr val="bg1"/>
                </a:solidFill>
                <a:latin typeface="Tahoma"/>
                <a:cs typeface="Tahoma"/>
              </a:rPr>
              <a:t>IT</a:t>
            </a:r>
            <a:r>
              <a:rPr lang="en-IN" sz="2000" b="1" spc="-220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lang="en-IN" sz="2000" b="1" spc="21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2000" b="1" spc="-13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n-IN" sz="2000" b="1" spc="-170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lang="en-IN" sz="2000" b="1" spc="-270" dirty="0">
                <a:solidFill>
                  <a:schemeClr val="bg1"/>
                </a:solidFill>
                <a:latin typeface="Tahoma"/>
                <a:cs typeface="Tahoma"/>
              </a:rPr>
              <a:t>D</a:t>
            </a:r>
            <a:r>
              <a:rPr lang="en-IN" sz="2000" b="1" spc="-9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IN" sz="2000" b="1" spc="-13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n-IN" sz="2000" b="1" spc="-120" dirty="0">
                <a:solidFill>
                  <a:schemeClr val="bg1"/>
                </a:solidFill>
                <a:latin typeface="Tahoma"/>
                <a:cs typeface="Tahoma"/>
              </a:rPr>
              <a:t>PP</a:t>
            </a:r>
            <a:r>
              <a:rPr lang="en-IN" sz="2000" b="1" spc="-100" dirty="0">
                <a:solidFill>
                  <a:schemeClr val="bg1"/>
                </a:solidFill>
                <a:latin typeface="Tahoma"/>
                <a:cs typeface="Tahoma"/>
              </a:rPr>
              <a:t>L</a:t>
            </a:r>
            <a:r>
              <a:rPr lang="en-IN" sz="2000" b="1" spc="-7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lang="en-IN" sz="2000" b="1" spc="-130" dirty="0">
                <a:solidFill>
                  <a:schemeClr val="bg1"/>
                </a:solidFill>
                <a:latin typeface="Tahoma"/>
                <a:cs typeface="Tahoma"/>
              </a:rPr>
              <a:t>C</a:t>
            </a:r>
            <a:r>
              <a:rPr lang="en-IN" sz="2000" b="1" spc="-13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lang="en-IN" sz="2000" b="1" spc="-105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lang="en-IN" sz="2000" b="1" spc="-8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lang="en-IN" sz="2000" b="1" spc="-16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lang="en-IN" sz="2000" b="1" spc="-27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br>
              <a:rPr lang="en-IN" sz="2800" dirty="0"/>
            </a:b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887302801"/>
              </p:ext>
            </p:extLst>
          </p:nvPr>
        </p:nvGraphicFramePr>
        <p:xfrm>
          <a:off x="225725" y="1518553"/>
          <a:ext cx="4230528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19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3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2113a4923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B.Balamurugan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798101" y="198229"/>
            <a:ext cx="4124044" cy="4747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">
              <a:lnSpc>
                <a:spcPts val="1885"/>
              </a:lnSpc>
            </a:pPr>
            <a:r>
              <a:rPr lang="en-IN" sz="1600" b="1" u="heavy" spc="-15" dirty="0">
                <a:solidFill>
                  <a:srgbClr val="393835"/>
                </a:solidFill>
                <a:latin typeface="Cambria"/>
                <a:cs typeface="Cambria"/>
              </a:rPr>
              <a:t>Table</a:t>
            </a:r>
            <a:r>
              <a:rPr lang="en-IN" sz="1600" b="1" u="heavy" dirty="0">
                <a:solidFill>
                  <a:srgbClr val="393835"/>
                </a:solidFill>
                <a:latin typeface="Cambria"/>
                <a:cs typeface="Cambria"/>
              </a:rPr>
              <a:t> </a:t>
            </a:r>
            <a:r>
              <a:rPr lang="en-IN" sz="1600" b="1" u="heavy" spc="-10" dirty="0">
                <a:solidFill>
                  <a:srgbClr val="393835"/>
                </a:solidFill>
                <a:latin typeface="Cambria"/>
                <a:cs typeface="Cambria"/>
              </a:rPr>
              <a:t>of</a:t>
            </a:r>
            <a:r>
              <a:rPr lang="en-IN" sz="1600" b="1" u="heavy" spc="-30" dirty="0">
                <a:solidFill>
                  <a:srgbClr val="393835"/>
                </a:solidFill>
                <a:latin typeface="Cambria"/>
                <a:cs typeface="Cambria"/>
              </a:rPr>
              <a:t> </a:t>
            </a:r>
            <a:r>
              <a:rPr lang="en-IN" sz="1600" b="1" u="heavy" spc="-15" dirty="0">
                <a:solidFill>
                  <a:srgbClr val="393835"/>
                </a:solidFill>
                <a:latin typeface="Cambria"/>
                <a:cs typeface="Cambria"/>
              </a:rPr>
              <a:t>Cont</a:t>
            </a:r>
            <a:r>
              <a:rPr lang="en-IN" sz="1600" b="1" u="heavy" spc="-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600" b="1" u="heavy" spc="-10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r>
              <a:rPr lang="en-IN" sz="1600" b="1" u="heavy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600" b="1" u="heavy" spc="-10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endParaRPr lang="en-IN" sz="1550" dirty="0">
              <a:latin typeface="Times New Roman"/>
              <a:cs typeface="Times New Roman"/>
            </a:endParaRPr>
          </a:p>
          <a:p>
            <a:pPr marL="282575" indent="-268605">
              <a:lnSpc>
                <a:spcPts val="1430"/>
              </a:lnSpc>
              <a:buClr>
                <a:srgbClr val="393835"/>
              </a:buClr>
              <a:buFont typeface="Cambria"/>
              <a:buAutoNum type="arabicPeriod"/>
              <a:tabLst>
                <a:tab pos="283210" algn="l"/>
              </a:tabLst>
            </a:pP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INTRO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U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CTI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bje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c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ive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cop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30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G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l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oss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a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ry</a:t>
            </a:r>
            <a:endParaRPr lang="en-IN" sz="1200" dirty="0">
              <a:latin typeface="Times New Roman"/>
              <a:cs typeface="Times New Roman"/>
            </a:endParaRPr>
          </a:p>
          <a:p>
            <a:pPr marL="316230" indent="-303530">
              <a:lnSpc>
                <a:spcPct val="100000"/>
              </a:lnSpc>
              <a:buClr>
                <a:srgbClr val="393835"/>
              </a:buClr>
              <a:buFont typeface="Cambria"/>
              <a:buAutoNum type="arabicPeriod"/>
              <a:tabLst>
                <a:tab pos="316865" algn="l"/>
              </a:tabLst>
            </a:pP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VERALL</a:t>
            </a:r>
            <a:r>
              <a:rPr lang="en-IN" sz="1200" b="1" spc="-4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ES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CRI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P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TI</a:t>
            </a:r>
            <a:r>
              <a:rPr lang="en-IN" sz="1200" b="1" spc="15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endParaRPr lang="en-IN" sz="1150" dirty="0">
              <a:latin typeface="Times New Roman"/>
              <a:cs typeface="Times New Roman"/>
            </a:endParaRPr>
          </a:p>
          <a:p>
            <a:pPr marL="585470" lvl="1" indent="-320040">
              <a:lnSpc>
                <a:spcPts val="1420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P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ro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du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ct</a:t>
            </a:r>
            <a:r>
              <a:rPr lang="en-IN" sz="1200" b="1" spc="-4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P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erspec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ive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Ha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rd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wa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7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quire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m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So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ft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w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a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6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quire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men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F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U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NCTI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NA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L</a:t>
            </a:r>
            <a:r>
              <a:rPr lang="en-IN" sz="1200" b="1" spc="-5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REQUIREMEN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spc="-5" dirty="0">
                <a:latin typeface="Cambria"/>
                <a:cs typeface="Cambria"/>
              </a:rPr>
              <a:t>Boo</a:t>
            </a:r>
            <a:r>
              <a:rPr lang="en-IN" sz="1200" b="1" dirty="0">
                <a:latin typeface="Cambria"/>
                <a:cs typeface="Cambria"/>
              </a:rPr>
              <a:t>k</a:t>
            </a:r>
            <a:r>
              <a:rPr lang="en-IN" sz="1200" b="1" spc="-50" dirty="0">
                <a:latin typeface="Times New Roman"/>
                <a:cs typeface="Times New Roman"/>
              </a:rPr>
              <a:t> </a:t>
            </a:r>
            <a:r>
              <a:rPr lang="en-IN" sz="1200" b="1" dirty="0">
                <a:latin typeface="Cambria"/>
                <a:cs typeface="Cambria"/>
              </a:rPr>
              <a:t>Ma</a:t>
            </a:r>
            <a:r>
              <a:rPr lang="en-IN" sz="1200" b="1" spc="-15" dirty="0">
                <a:latin typeface="Cambria"/>
                <a:cs typeface="Cambria"/>
              </a:rPr>
              <a:t>n</a:t>
            </a:r>
            <a:r>
              <a:rPr lang="en-IN" sz="1200" b="1" dirty="0">
                <a:latin typeface="Cambria"/>
                <a:cs typeface="Cambria"/>
              </a:rPr>
              <a:t>a</a:t>
            </a:r>
            <a:r>
              <a:rPr lang="en-IN" sz="1200" b="1" spc="-10" dirty="0">
                <a:latin typeface="Cambria"/>
                <a:cs typeface="Cambria"/>
              </a:rPr>
              <a:t>geme</a:t>
            </a:r>
            <a:r>
              <a:rPr lang="en-IN" sz="1200" b="1" spc="-20" dirty="0">
                <a:latin typeface="Cambria"/>
                <a:cs typeface="Cambria"/>
              </a:rPr>
              <a:t>n</a:t>
            </a:r>
            <a:r>
              <a:rPr lang="en-IN" sz="1200" b="1" dirty="0">
                <a:latin typeface="Cambria"/>
                <a:cs typeface="Cambria"/>
              </a:rPr>
              <a:t>t</a:t>
            </a:r>
            <a:endParaRPr lang="en-IN" sz="1200" dirty="0">
              <a:latin typeface="Cambria"/>
              <a:cs typeface="Cambria"/>
            </a:endParaRPr>
          </a:p>
          <a:p>
            <a:pPr marL="585470" lvl="1" indent="-32004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86105" algn="l"/>
              </a:tabLst>
            </a:pP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No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n-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Func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r>
              <a:rPr lang="en-IN" sz="1200" b="1" spc="-7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qui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r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15" dirty="0">
                <a:solidFill>
                  <a:srgbClr val="393835"/>
                </a:solidFill>
                <a:latin typeface="Cambria"/>
                <a:cs typeface="Cambria"/>
              </a:rPr>
              <a:t>men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endParaRPr lang="en-IN" sz="1200" dirty="0">
              <a:latin typeface="Cambria"/>
              <a:cs typeface="Cambria"/>
            </a:endParaRPr>
          </a:p>
          <a:p>
            <a:pPr marL="928369" lvl="2" indent="-39624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929005" algn="l"/>
              </a:tabLst>
            </a:pPr>
            <a:r>
              <a:rPr lang="en-IN" sz="1200" b="1" dirty="0">
                <a:latin typeface="Cambria"/>
                <a:cs typeface="Cambria"/>
              </a:rPr>
              <a:t>Us</a:t>
            </a:r>
            <a:r>
              <a:rPr lang="en-IN" sz="1200" b="1" spc="5" dirty="0">
                <a:latin typeface="Cambria"/>
                <a:cs typeface="Cambria"/>
              </a:rPr>
              <a:t>a</a:t>
            </a:r>
            <a:r>
              <a:rPr lang="en-IN" sz="1200" b="1" spc="-5" dirty="0">
                <a:latin typeface="Cambria"/>
                <a:cs typeface="Cambria"/>
              </a:rPr>
              <a:t>b</a:t>
            </a:r>
            <a:r>
              <a:rPr lang="en-IN" sz="1200" b="1" spc="-10" dirty="0">
                <a:latin typeface="Cambria"/>
                <a:cs typeface="Cambria"/>
              </a:rPr>
              <a:t>i</a:t>
            </a:r>
            <a:r>
              <a:rPr lang="en-IN" sz="1200" b="1" spc="-5" dirty="0">
                <a:latin typeface="Cambria"/>
                <a:cs typeface="Cambria"/>
              </a:rPr>
              <a:t>li</a:t>
            </a:r>
            <a:r>
              <a:rPr lang="en-IN" sz="1200" b="1" dirty="0">
                <a:latin typeface="Cambria"/>
                <a:cs typeface="Cambria"/>
              </a:rPr>
              <a:t>t</a:t>
            </a:r>
            <a:r>
              <a:rPr lang="en-IN" sz="1200" b="1" spc="-10" dirty="0">
                <a:latin typeface="Cambria"/>
                <a:cs typeface="Cambria"/>
              </a:rPr>
              <a:t>y</a:t>
            </a:r>
            <a:endParaRPr lang="en-IN" sz="1200" dirty="0">
              <a:latin typeface="Cambria"/>
              <a:cs typeface="Cambria"/>
            </a:endParaRPr>
          </a:p>
          <a:p>
            <a:pPr marL="928369" lvl="2" indent="-39624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929005" algn="l"/>
              </a:tabLst>
            </a:pPr>
            <a:r>
              <a:rPr lang="en-IN" sz="1200" b="1" spc="-10" dirty="0">
                <a:latin typeface="Cambria"/>
                <a:cs typeface="Cambria"/>
              </a:rPr>
              <a:t>A</a:t>
            </a:r>
            <a:r>
              <a:rPr lang="en-IN" sz="1200" b="1" spc="-15" dirty="0">
                <a:latin typeface="Cambria"/>
                <a:cs typeface="Cambria"/>
              </a:rPr>
              <a:t>v</a:t>
            </a:r>
            <a:r>
              <a:rPr lang="en-IN" sz="1200" b="1" dirty="0">
                <a:latin typeface="Cambria"/>
                <a:cs typeface="Cambria"/>
              </a:rPr>
              <a:t>a</a:t>
            </a:r>
            <a:r>
              <a:rPr lang="en-IN" sz="1200" b="1" spc="-10" dirty="0">
                <a:latin typeface="Cambria"/>
                <a:cs typeface="Cambria"/>
              </a:rPr>
              <a:t>i</a:t>
            </a:r>
            <a:r>
              <a:rPr lang="en-IN" sz="1200" b="1" spc="-5" dirty="0">
                <a:latin typeface="Cambria"/>
                <a:cs typeface="Cambria"/>
              </a:rPr>
              <a:t>l</a:t>
            </a:r>
            <a:r>
              <a:rPr lang="en-IN" sz="1200" b="1" spc="5" dirty="0">
                <a:latin typeface="Cambria"/>
                <a:cs typeface="Cambria"/>
              </a:rPr>
              <a:t>a</a:t>
            </a:r>
            <a:r>
              <a:rPr lang="en-IN" sz="1200" b="1" spc="-5" dirty="0">
                <a:latin typeface="Cambria"/>
                <a:cs typeface="Cambria"/>
              </a:rPr>
              <a:t>b</a:t>
            </a:r>
            <a:r>
              <a:rPr lang="en-IN" sz="1200" b="1" spc="-10" dirty="0">
                <a:latin typeface="Cambria"/>
                <a:cs typeface="Cambria"/>
              </a:rPr>
              <a:t>i</a:t>
            </a:r>
            <a:r>
              <a:rPr lang="en-IN" sz="1200" b="1" spc="-5" dirty="0">
                <a:latin typeface="Cambria"/>
                <a:cs typeface="Cambria"/>
              </a:rPr>
              <a:t>li</a:t>
            </a:r>
            <a:r>
              <a:rPr lang="en-IN" sz="1200" b="1" dirty="0">
                <a:latin typeface="Cambria"/>
                <a:cs typeface="Cambria"/>
              </a:rPr>
              <a:t>t</a:t>
            </a:r>
            <a:r>
              <a:rPr lang="en-IN" sz="1200" b="1" spc="-10" dirty="0">
                <a:latin typeface="Cambria"/>
                <a:cs typeface="Cambria"/>
              </a:rPr>
              <a:t>y</a:t>
            </a:r>
            <a:endParaRPr lang="en-IN" sz="1200" dirty="0">
              <a:latin typeface="Cambria"/>
              <a:cs typeface="Cambria"/>
            </a:endParaRPr>
          </a:p>
          <a:p>
            <a:pPr marL="994410" lvl="2" indent="-46228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994410" algn="l"/>
              </a:tabLst>
            </a:pPr>
            <a:r>
              <a:rPr lang="en-IN" sz="1200" b="1" spc="-10" dirty="0">
                <a:latin typeface="Cambria"/>
                <a:cs typeface="Cambria"/>
              </a:rPr>
              <a:t>E</a:t>
            </a:r>
            <a:r>
              <a:rPr lang="en-IN" sz="1200" b="1" dirty="0">
                <a:latin typeface="Cambria"/>
                <a:cs typeface="Cambria"/>
              </a:rPr>
              <a:t>ff</a:t>
            </a:r>
            <a:r>
              <a:rPr lang="en-IN" sz="1200" b="1" spc="-10" dirty="0">
                <a:latin typeface="Cambria"/>
                <a:cs typeface="Cambria"/>
              </a:rPr>
              <a:t>i</a:t>
            </a:r>
            <a:r>
              <a:rPr lang="en-IN" sz="1200" b="1" dirty="0">
                <a:latin typeface="Cambria"/>
                <a:cs typeface="Cambria"/>
              </a:rPr>
              <a:t>c</a:t>
            </a:r>
            <a:r>
              <a:rPr lang="en-IN" sz="1200" b="1" spc="-5" dirty="0">
                <a:latin typeface="Cambria"/>
                <a:cs typeface="Cambria"/>
              </a:rPr>
              <a:t>i</a:t>
            </a:r>
            <a:r>
              <a:rPr lang="en-IN" sz="1200" b="1" spc="-10" dirty="0">
                <a:latin typeface="Cambria"/>
                <a:cs typeface="Cambria"/>
              </a:rPr>
              <a:t>e</a:t>
            </a:r>
            <a:r>
              <a:rPr lang="en-IN" sz="1200" b="1" spc="-20" dirty="0">
                <a:latin typeface="Cambria"/>
                <a:cs typeface="Cambria"/>
              </a:rPr>
              <a:t>n</a:t>
            </a:r>
            <a:r>
              <a:rPr lang="en-IN" sz="1200" b="1" spc="-10" dirty="0">
                <a:latin typeface="Cambria"/>
                <a:cs typeface="Cambria"/>
              </a:rPr>
              <a:t>cy</a:t>
            </a:r>
            <a:endParaRPr lang="en-IN" sz="1200" dirty="0">
              <a:latin typeface="Cambria"/>
              <a:cs typeface="Cambria"/>
            </a:endParaRPr>
          </a:p>
          <a:p>
            <a:pPr marL="971550" lvl="2" indent="-44958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971550" algn="l"/>
              </a:tabLst>
            </a:pPr>
            <a:r>
              <a:rPr lang="en-IN" sz="1200" b="1" spc="-10" dirty="0">
                <a:latin typeface="Cambria"/>
                <a:cs typeface="Cambria"/>
              </a:rPr>
              <a:t>Accu</a:t>
            </a:r>
            <a:r>
              <a:rPr lang="en-IN" sz="1200" b="1" spc="-5" dirty="0">
                <a:latin typeface="Cambria"/>
                <a:cs typeface="Cambria"/>
              </a:rPr>
              <a:t>r</a:t>
            </a:r>
            <a:r>
              <a:rPr lang="en-IN" sz="1200" b="1" dirty="0">
                <a:latin typeface="Cambria"/>
                <a:cs typeface="Cambria"/>
              </a:rPr>
              <a:t>a</a:t>
            </a:r>
            <a:r>
              <a:rPr lang="en-IN" sz="1200" b="1" spc="-10" dirty="0">
                <a:latin typeface="Cambria"/>
                <a:cs typeface="Cambria"/>
              </a:rPr>
              <a:t>cy</a:t>
            </a:r>
            <a:endParaRPr lang="en-IN" sz="1200" dirty="0">
              <a:latin typeface="Cambria"/>
              <a:cs typeface="Cambria"/>
            </a:endParaRPr>
          </a:p>
          <a:p>
            <a:pPr marL="971550" lvl="2" indent="-44958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971550" algn="l"/>
              </a:tabLst>
            </a:pPr>
            <a:r>
              <a:rPr lang="en-IN" sz="1200" b="1" spc="-15" dirty="0">
                <a:latin typeface="Cambria"/>
                <a:cs typeface="Cambria"/>
              </a:rPr>
              <a:t>P</a:t>
            </a:r>
            <a:r>
              <a:rPr lang="en-IN" sz="1200" b="1" dirty="0">
                <a:latin typeface="Cambria"/>
                <a:cs typeface="Cambria"/>
              </a:rPr>
              <a:t>erfo</a:t>
            </a:r>
            <a:r>
              <a:rPr lang="en-IN" sz="1200" b="1" spc="-5" dirty="0">
                <a:latin typeface="Cambria"/>
                <a:cs typeface="Cambria"/>
              </a:rPr>
              <a:t>rm</a:t>
            </a:r>
            <a:r>
              <a:rPr lang="en-IN" sz="1200" b="1" dirty="0">
                <a:latin typeface="Cambria"/>
                <a:cs typeface="Cambria"/>
              </a:rPr>
              <a:t>a</a:t>
            </a:r>
            <a:r>
              <a:rPr lang="en-IN" sz="1200" b="1" spc="-15" dirty="0">
                <a:latin typeface="Cambria"/>
                <a:cs typeface="Cambria"/>
              </a:rPr>
              <a:t>n</a:t>
            </a:r>
            <a:r>
              <a:rPr lang="en-IN" sz="1200" b="1" spc="-10" dirty="0">
                <a:latin typeface="Cambria"/>
                <a:cs typeface="Cambria"/>
              </a:rPr>
              <a:t>ce</a:t>
            </a:r>
            <a:endParaRPr lang="en-IN" sz="1200" dirty="0">
              <a:latin typeface="Cambria"/>
              <a:cs typeface="Cambria"/>
            </a:endParaRPr>
          </a:p>
          <a:p>
            <a:pPr marL="971550" lvl="2" indent="-449580">
              <a:lnSpc>
                <a:spcPts val="1420"/>
              </a:lnSpc>
              <a:buClr>
                <a:srgbClr val="393835"/>
              </a:buClr>
              <a:buFont typeface="Cambria"/>
              <a:buAutoNum type="arabicPeriod"/>
              <a:tabLst>
                <a:tab pos="971550" algn="l"/>
              </a:tabLst>
            </a:pPr>
            <a:r>
              <a:rPr lang="en-IN" sz="1200" b="1" spc="-10" dirty="0">
                <a:latin typeface="Cambria"/>
                <a:cs typeface="Cambria"/>
              </a:rPr>
              <a:t>R</a:t>
            </a:r>
            <a:r>
              <a:rPr lang="en-IN" sz="1200" b="1" spc="-15" dirty="0">
                <a:latin typeface="Cambria"/>
                <a:cs typeface="Cambria"/>
              </a:rPr>
              <a:t>e</a:t>
            </a:r>
            <a:r>
              <a:rPr lang="en-IN" sz="1200" b="1" spc="-5" dirty="0">
                <a:latin typeface="Cambria"/>
                <a:cs typeface="Cambria"/>
              </a:rPr>
              <a:t>li</a:t>
            </a:r>
            <a:r>
              <a:rPr lang="en-IN" sz="1200" b="1" dirty="0">
                <a:latin typeface="Cambria"/>
                <a:cs typeface="Cambria"/>
              </a:rPr>
              <a:t>a</a:t>
            </a:r>
            <a:r>
              <a:rPr lang="en-IN" sz="1200" b="1" spc="-5" dirty="0">
                <a:latin typeface="Cambria"/>
                <a:cs typeface="Cambria"/>
              </a:rPr>
              <a:t>b</a:t>
            </a:r>
            <a:r>
              <a:rPr lang="en-IN" sz="1200" b="1" spc="-10" dirty="0">
                <a:latin typeface="Cambria"/>
                <a:cs typeface="Cambria"/>
              </a:rPr>
              <a:t>i</a:t>
            </a:r>
            <a:r>
              <a:rPr lang="en-IN" sz="1200" b="1" spc="-5" dirty="0">
                <a:latin typeface="Cambria"/>
                <a:cs typeface="Cambria"/>
              </a:rPr>
              <a:t>li</a:t>
            </a:r>
            <a:r>
              <a:rPr lang="en-IN" sz="1200" b="1" dirty="0">
                <a:latin typeface="Cambria"/>
                <a:cs typeface="Cambria"/>
              </a:rPr>
              <a:t>t</a:t>
            </a:r>
            <a:r>
              <a:rPr lang="en-IN" sz="1200" b="1" spc="-10" dirty="0">
                <a:latin typeface="Cambria"/>
                <a:cs typeface="Cambria"/>
              </a:rPr>
              <a:t>y</a:t>
            </a:r>
            <a:endParaRPr lang="en-IN" sz="1200" dirty="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spcBef>
                <a:spcPts val="36"/>
              </a:spcBef>
              <a:buClr>
                <a:srgbClr val="393835"/>
              </a:buClr>
            </a:pPr>
            <a:endParaRPr lang="en-IN" sz="1200" dirty="0">
              <a:latin typeface="Times New Roman"/>
              <a:cs typeface="Times New Roman"/>
            </a:endParaRPr>
          </a:p>
          <a:p>
            <a:pPr marL="282575" indent="-268605">
              <a:lnSpc>
                <a:spcPct val="100000"/>
              </a:lnSpc>
              <a:buClr>
                <a:srgbClr val="393835"/>
              </a:buClr>
              <a:buFont typeface="Cambria"/>
              <a:buAutoNum type="arabicPeriod"/>
              <a:tabLst>
                <a:tab pos="283210" algn="l"/>
              </a:tabLst>
            </a:pPr>
            <a:r>
              <a:rPr lang="en-IN" sz="1200" b="1" dirty="0">
                <a:latin typeface="Cambria"/>
                <a:cs typeface="Cambria"/>
              </a:rPr>
              <a:t>U</a:t>
            </a:r>
            <a:r>
              <a:rPr lang="en-IN" sz="1200" b="1" spc="-5" dirty="0">
                <a:latin typeface="Cambria"/>
                <a:cs typeface="Cambria"/>
              </a:rPr>
              <a:t>S</a:t>
            </a:r>
            <a:r>
              <a:rPr lang="en-IN" sz="1200" b="1" spc="-10" dirty="0">
                <a:latin typeface="Cambria"/>
                <a:cs typeface="Cambria"/>
              </a:rPr>
              <a:t>ER</a:t>
            </a:r>
            <a:r>
              <a:rPr lang="en-IN" sz="1200" b="1" spc="-75" dirty="0"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latin typeface="Cambria"/>
                <a:cs typeface="Cambria"/>
              </a:rPr>
              <a:t>C</a:t>
            </a:r>
            <a:r>
              <a:rPr lang="en-IN" sz="1200" b="1" spc="-10" dirty="0">
                <a:latin typeface="Cambria"/>
                <a:cs typeface="Cambria"/>
              </a:rPr>
              <a:t>H</a:t>
            </a:r>
            <a:r>
              <a:rPr lang="en-IN" sz="1200" b="1" spc="-15" dirty="0">
                <a:latin typeface="Cambria"/>
                <a:cs typeface="Cambria"/>
              </a:rPr>
              <a:t>A</a:t>
            </a:r>
            <a:r>
              <a:rPr lang="en-IN" sz="1200" b="1" spc="-10" dirty="0">
                <a:latin typeface="Cambria"/>
                <a:cs typeface="Cambria"/>
              </a:rPr>
              <a:t>R</a:t>
            </a:r>
            <a:r>
              <a:rPr lang="en-IN" sz="1200" b="1" spc="-15" dirty="0">
                <a:latin typeface="Cambria"/>
                <a:cs typeface="Cambria"/>
              </a:rPr>
              <a:t>A</a:t>
            </a:r>
            <a:r>
              <a:rPr lang="en-IN" sz="1200" b="1" spc="-5" dirty="0">
                <a:latin typeface="Cambria"/>
                <a:cs typeface="Cambria"/>
              </a:rPr>
              <a:t>C</a:t>
            </a:r>
            <a:r>
              <a:rPr lang="en-IN" sz="1200" b="1" spc="-15" dirty="0">
                <a:latin typeface="Cambria"/>
                <a:cs typeface="Cambria"/>
              </a:rPr>
              <a:t>T</a:t>
            </a:r>
            <a:r>
              <a:rPr lang="en-IN" sz="1200" b="1" spc="-10" dirty="0">
                <a:latin typeface="Cambria"/>
                <a:cs typeface="Cambria"/>
              </a:rPr>
              <a:t>E</a:t>
            </a:r>
            <a:r>
              <a:rPr lang="en-IN" sz="1200" b="1" spc="-5" dirty="0">
                <a:latin typeface="Cambria"/>
                <a:cs typeface="Cambria"/>
              </a:rPr>
              <a:t>RSTICS</a:t>
            </a:r>
            <a:endParaRPr lang="en-IN" sz="1200" dirty="0">
              <a:latin typeface="Times New Roman"/>
              <a:cs typeface="Times New Roman"/>
            </a:endParaRPr>
          </a:p>
          <a:p>
            <a:pPr marL="282575" indent="-268605">
              <a:lnSpc>
                <a:spcPct val="100000"/>
              </a:lnSpc>
              <a:buClr>
                <a:srgbClr val="393835"/>
              </a:buClr>
              <a:buFont typeface="Cambria"/>
              <a:buAutoNum type="arabicPeriod"/>
              <a:tabLst>
                <a:tab pos="283210" algn="l"/>
              </a:tabLst>
            </a:pP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IAGRAM</a:t>
            </a:r>
            <a:endParaRPr lang="en-IN" sz="1150" dirty="0">
              <a:latin typeface="Times New Roman"/>
              <a:cs typeface="Times New Roman"/>
            </a:endParaRPr>
          </a:p>
          <a:p>
            <a:pPr marL="552450" lvl="1" indent="-287020">
              <a:lnSpc>
                <a:spcPts val="1420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U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se</a:t>
            </a:r>
            <a:r>
              <a:rPr lang="en-IN" sz="1200" b="1" spc="-5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C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se</a:t>
            </a:r>
            <a:r>
              <a:rPr lang="en-IN" sz="1200" b="1" spc="-5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agram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05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Cl</a:t>
            </a:r>
            <a:r>
              <a:rPr lang="en-IN" sz="1200" b="1" spc="5" dirty="0">
                <a:solidFill>
                  <a:srgbClr val="393835"/>
                </a:solidFill>
                <a:latin typeface="Cambria"/>
                <a:cs typeface="Cambria"/>
              </a:rPr>
              <a:t>a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ss</a:t>
            </a:r>
            <a:r>
              <a:rPr lang="en-IN" sz="1200" b="1" spc="-4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agram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tat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e</a:t>
            </a:r>
            <a:r>
              <a:rPr lang="en-IN" sz="1200" b="1" spc="-6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agram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10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eque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n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ce</a:t>
            </a:r>
            <a:r>
              <a:rPr lang="en-IN" sz="1200" b="1" spc="-6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agram</a:t>
            </a:r>
            <a:endParaRPr lang="en-IN" sz="1200" dirty="0">
              <a:latin typeface="Cambria"/>
              <a:cs typeface="Cambria"/>
            </a:endParaRPr>
          </a:p>
          <a:p>
            <a:pPr marL="552450" lvl="1" indent="-287020">
              <a:lnSpc>
                <a:spcPts val="1420"/>
              </a:lnSpc>
              <a:buClr>
                <a:srgbClr val="393835"/>
              </a:buClr>
              <a:buFont typeface="Cambria"/>
              <a:buAutoNum type="arabicPeriod"/>
              <a:tabLst>
                <a:tab pos="553085" algn="l"/>
              </a:tabLst>
            </a:pP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ata</a:t>
            </a:r>
            <a:r>
              <a:rPr lang="en-IN" sz="1200" b="1" spc="-55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f</a:t>
            </a:r>
            <a:r>
              <a:rPr lang="en-IN" sz="1200" b="1" spc="-5" dirty="0">
                <a:solidFill>
                  <a:srgbClr val="393835"/>
                </a:solidFill>
                <a:latin typeface="Cambria"/>
                <a:cs typeface="Cambria"/>
              </a:rPr>
              <a:t>l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ow</a:t>
            </a:r>
            <a:r>
              <a:rPr lang="en-IN" sz="1200" b="1" spc="-60" dirty="0">
                <a:solidFill>
                  <a:srgbClr val="393835"/>
                </a:solidFill>
                <a:latin typeface="Times New Roman"/>
                <a:cs typeface="Times New Roman"/>
              </a:rPr>
              <a:t> </a:t>
            </a:r>
            <a:r>
              <a:rPr lang="en-IN" sz="1200" b="1" spc="-20" dirty="0">
                <a:solidFill>
                  <a:srgbClr val="393835"/>
                </a:solidFill>
                <a:latin typeface="Cambria"/>
                <a:cs typeface="Cambria"/>
              </a:rPr>
              <a:t>D</a:t>
            </a:r>
            <a:r>
              <a:rPr lang="en-IN" sz="1200" b="1" spc="-10" dirty="0">
                <a:solidFill>
                  <a:srgbClr val="393835"/>
                </a:solidFill>
                <a:latin typeface="Cambria"/>
                <a:cs typeface="Cambria"/>
              </a:rPr>
              <a:t>i</a:t>
            </a:r>
            <a:r>
              <a:rPr lang="en-IN" sz="1200" b="1" dirty="0">
                <a:solidFill>
                  <a:srgbClr val="393835"/>
                </a:solidFill>
                <a:latin typeface="Cambria"/>
                <a:cs typeface="Cambria"/>
              </a:rPr>
              <a:t>agram</a:t>
            </a:r>
            <a:endParaRPr lang="en-IN" sz="1200" dirty="0">
              <a:latin typeface="Cambria"/>
              <a:cs typeface="Cambria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445779" y="3844958"/>
            <a:ext cx="45719" cy="141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 flipH="1">
            <a:off x="-1597306" y="1932972"/>
            <a:ext cx="1597306" cy="321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381965" y="188262"/>
            <a:ext cx="8762035" cy="50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9080" indent="-273050">
              <a:lnSpc>
                <a:spcPct val="100000"/>
              </a:lnSpc>
              <a:buFont typeface="Times New Roman"/>
              <a:buAutoNum type="arabicPeriod"/>
              <a:tabLst>
                <a:tab pos="1529715" algn="l"/>
              </a:tabLst>
            </a:pPr>
            <a:r>
              <a:rPr lang="en-US" sz="1200" b="1" spc="-10" dirty="0">
                <a:latin typeface="Cambria"/>
                <a:cs typeface="Cambria"/>
              </a:rPr>
              <a:t>INTRO</a:t>
            </a:r>
            <a:r>
              <a:rPr lang="en-US" sz="1200" b="1" spc="-20" dirty="0">
                <a:latin typeface="Cambria"/>
                <a:cs typeface="Cambria"/>
              </a:rPr>
              <a:t>D</a:t>
            </a:r>
            <a:r>
              <a:rPr lang="en-US" sz="1200" b="1" dirty="0">
                <a:latin typeface="Cambria"/>
                <a:cs typeface="Cambria"/>
              </a:rPr>
              <a:t>U</a:t>
            </a:r>
            <a:r>
              <a:rPr lang="en-US" sz="1200" b="1" spc="-5" dirty="0">
                <a:latin typeface="Cambria"/>
                <a:cs typeface="Cambria"/>
              </a:rPr>
              <a:t>CTI</a:t>
            </a:r>
            <a:r>
              <a:rPr lang="en-US" sz="1200" b="1" spc="5" dirty="0">
                <a:latin typeface="Cambria"/>
                <a:cs typeface="Cambria"/>
              </a:rPr>
              <a:t>O</a:t>
            </a:r>
            <a:r>
              <a:rPr lang="en-US" sz="1200" b="1" dirty="0">
                <a:latin typeface="Cambria"/>
                <a:cs typeface="Cambria"/>
              </a:rPr>
              <a:t>N</a:t>
            </a:r>
            <a:endParaRPr lang="en-US"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3"/>
              </a:spcBef>
              <a:buFont typeface="Times New Roman"/>
              <a:buAutoNum type="arabicPeriod"/>
            </a:pPr>
            <a:endParaRPr lang="en-US" sz="1250" dirty="0">
              <a:latin typeface="Times New Roman"/>
              <a:cs typeface="Times New Roman"/>
            </a:endParaRPr>
          </a:p>
          <a:p>
            <a:pPr marL="12700" marR="34925">
              <a:lnSpc>
                <a:spcPct val="97700"/>
              </a:lnSpc>
            </a:pPr>
            <a:r>
              <a:rPr lang="en-US" sz="1200" spc="-5" dirty="0">
                <a:latin typeface="Cambria"/>
                <a:cs typeface="Cambria"/>
              </a:rPr>
              <a:t>You've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obab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heard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of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spc="-5" dirty="0">
                <a:latin typeface="Cambria"/>
                <a:cs typeface="Cambria"/>
              </a:rPr>
              <a:t>ging</a:t>
            </a:r>
            <a:r>
              <a:rPr lang="en-US" sz="1200" dirty="0">
                <a:latin typeface="Cambria"/>
                <a:cs typeface="Cambria"/>
              </a:rPr>
              <a:t>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Yo</a:t>
            </a:r>
            <a:r>
              <a:rPr lang="en-US" sz="1200" dirty="0">
                <a:latin typeface="Cambria"/>
                <a:cs typeface="Cambria"/>
              </a:rPr>
              <a:t>u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m</a:t>
            </a:r>
            <a:r>
              <a:rPr lang="en-US" sz="1200" spc="10" dirty="0">
                <a:latin typeface="Cambria"/>
                <a:cs typeface="Cambria"/>
              </a:rPr>
              <a:t>a</a:t>
            </a:r>
            <a:r>
              <a:rPr lang="en-US" sz="1200" spc="-10" dirty="0">
                <a:latin typeface="Cambria"/>
                <a:cs typeface="Cambria"/>
              </a:rPr>
              <a:t>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h</a:t>
            </a:r>
            <a:r>
              <a:rPr lang="en-US" sz="1200" spc="10" dirty="0">
                <a:latin typeface="Cambria"/>
                <a:cs typeface="Cambria"/>
              </a:rPr>
              <a:t>a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read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hea</a:t>
            </a:r>
            <a:r>
              <a:rPr lang="en-US" sz="1200" dirty="0">
                <a:latin typeface="Cambria"/>
                <a:cs typeface="Cambria"/>
              </a:rPr>
              <a:t>r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5" dirty="0">
                <a:latin typeface="Cambria"/>
                <a:cs typeface="Cambria"/>
              </a:rPr>
              <a:t>al</a:t>
            </a:r>
            <a:r>
              <a:rPr lang="en-US" sz="1200" dirty="0">
                <a:latin typeface="Cambria"/>
                <a:cs typeface="Cambria"/>
              </a:rPr>
              <a:t>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bo</a:t>
            </a:r>
            <a:r>
              <a:rPr lang="en-US" sz="1200" spc="-5" dirty="0">
                <a:latin typeface="Cambria"/>
                <a:cs typeface="Cambria"/>
              </a:rPr>
              <a:t>u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spc="-10" dirty="0">
                <a:latin typeface="Cambria"/>
                <a:cs typeface="Cambria"/>
              </a:rPr>
              <a:t>er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fin</a:t>
            </a:r>
            <a:r>
              <a:rPr lang="en-US" sz="1200" spc="-15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inf</a:t>
            </a:r>
            <a:r>
              <a:rPr lang="en-US" sz="1200" spc="-15" dirty="0">
                <a:latin typeface="Cambria"/>
                <a:cs typeface="Cambria"/>
              </a:rPr>
              <a:t>or</a:t>
            </a:r>
            <a:r>
              <a:rPr lang="en-US" sz="1200" dirty="0">
                <a:latin typeface="Cambria"/>
                <a:cs typeface="Cambria"/>
              </a:rPr>
              <a:t>mati</a:t>
            </a:r>
            <a:r>
              <a:rPr lang="en-US" sz="1200" spc="-10" dirty="0">
                <a:latin typeface="Cambria"/>
                <a:cs typeface="Cambria"/>
              </a:rPr>
              <a:t>on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politician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or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h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5" dirty="0">
                <a:latin typeface="Cambria"/>
                <a:cs typeface="Cambria"/>
              </a:rPr>
              <a:t>-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utt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issue.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Yo</a:t>
            </a:r>
            <a:r>
              <a:rPr lang="en-US" sz="1200" dirty="0">
                <a:latin typeface="Cambria"/>
                <a:cs typeface="Cambria"/>
              </a:rPr>
              <a:t>u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</a:t>
            </a:r>
            <a:r>
              <a:rPr lang="en-US" sz="1200" spc="-15" dirty="0">
                <a:latin typeface="Cambria"/>
                <a:cs typeface="Cambria"/>
              </a:rPr>
              <a:t>u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ha</a:t>
            </a:r>
            <a:r>
              <a:rPr lang="en-US" sz="1200" spc="-20" dirty="0">
                <a:latin typeface="Cambria"/>
                <a:cs typeface="Cambria"/>
              </a:rPr>
              <a:t>v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2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even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read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book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c</a:t>
            </a:r>
            <a:r>
              <a:rPr lang="en-US" sz="1200" spc="-15" dirty="0">
                <a:latin typeface="Cambria"/>
                <a:cs typeface="Cambria"/>
              </a:rPr>
              <a:t>h</a:t>
            </a:r>
            <a:r>
              <a:rPr lang="en-US" sz="1200" spc="-10" dirty="0">
                <a:latin typeface="Cambria"/>
                <a:cs typeface="Cambria"/>
              </a:rPr>
              <a:t>ed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m</a:t>
            </a:r>
            <a:r>
              <a:rPr lang="en-US" sz="1200" spc="-5" dirty="0">
                <a:latin typeface="Cambria"/>
                <a:cs typeface="Cambria"/>
              </a:rPr>
              <a:t>o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spc="-5" dirty="0">
                <a:latin typeface="Cambria"/>
                <a:cs typeface="Cambria"/>
              </a:rPr>
              <a:t>ie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tha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spc="-15" dirty="0">
                <a:latin typeface="Cambria"/>
                <a:cs typeface="Cambria"/>
              </a:rPr>
              <a:t>a</a:t>
            </a:r>
            <a:r>
              <a:rPr lang="en-US" sz="1200" spc="-10" dirty="0">
                <a:latin typeface="Cambria"/>
                <a:cs typeface="Cambria"/>
              </a:rPr>
              <a:t>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15" dirty="0">
                <a:latin typeface="Cambria"/>
                <a:cs typeface="Cambria"/>
              </a:rPr>
              <a:t>as</a:t>
            </a:r>
            <a:r>
              <a:rPr lang="en-US" sz="1200" spc="-10" dirty="0">
                <a:latin typeface="Cambria"/>
                <a:cs typeface="Cambria"/>
              </a:rPr>
              <a:t>ed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dirty="0">
                <a:latin typeface="Cambria"/>
                <a:cs typeface="Cambria"/>
              </a:rPr>
              <a:t>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y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cas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dirty="0">
                <a:latin typeface="Cambria"/>
                <a:cs typeface="Cambria"/>
              </a:rPr>
              <a:t>hat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eci</a:t>
            </a:r>
            <a:r>
              <a:rPr lang="en-US" sz="1200" spc="-20" dirty="0">
                <a:latin typeface="Cambria"/>
                <a:cs typeface="Cambria"/>
              </a:rPr>
              <a:t>s</a:t>
            </a:r>
            <a:r>
              <a:rPr lang="en-US" sz="1200" dirty="0">
                <a:latin typeface="Cambria"/>
                <a:cs typeface="Cambria"/>
              </a:rPr>
              <a:t>ely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Cambria"/>
                <a:cs typeface="Cambria"/>
              </a:rPr>
              <a:t>b</a:t>
            </a:r>
            <a:r>
              <a:rPr lang="en-US" sz="1200" spc="-5" dirty="0" err="1">
                <a:latin typeface="Cambria"/>
                <a:cs typeface="Cambria"/>
              </a:rPr>
              <a:t>lo</a:t>
            </a:r>
            <a:r>
              <a:rPr lang="en-US" sz="1200" spc="-10" dirty="0" err="1">
                <a:latin typeface="Cambria"/>
                <a:cs typeface="Cambria"/>
              </a:rPr>
              <a:t>g</a:t>
            </a:r>
            <a:r>
              <a:rPr lang="en-US" sz="1200" spc="-5" dirty="0" err="1">
                <a:latin typeface="Cambria"/>
                <a:cs typeface="Cambria"/>
              </a:rPr>
              <a:t>?Yo</a:t>
            </a:r>
            <a:r>
              <a:rPr lang="en-US" sz="1200" dirty="0" err="1">
                <a:latin typeface="Cambria"/>
                <a:cs typeface="Cambria"/>
              </a:rPr>
              <a:t>u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dirty="0">
                <a:latin typeface="Cambria"/>
                <a:cs typeface="Cambria"/>
              </a:rPr>
              <a:t>ill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lear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spc="5" dirty="0">
                <a:latin typeface="Cambria"/>
                <a:cs typeface="Cambria"/>
              </a:rPr>
              <a:t>b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u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spc="-10" dirty="0">
                <a:latin typeface="Cambria"/>
                <a:cs typeface="Cambria"/>
              </a:rPr>
              <a:t>ers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5" dirty="0">
                <a:latin typeface="Cambria"/>
                <a:cs typeface="Cambria"/>
              </a:rPr>
              <a:t>his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clas</a:t>
            </a:r>
            <a:r>
              <a:rPr lang="en-US" sz="1200" spc="10" dirty="0">
                <a:latin typeface="Cambria"/>
                <a:cs typeface="Cambria"/>
              </a:rPr>
              <a:t>s</a:t>
            </a:r>
            <a:r>
              <a:rPr lang="en-US" sz="1200" dirty="0">
                <a:latin typeface="Cambria"/>
                <a:cs typeface="Cambria"/>
              </a:rPr>
              <a:t>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You</a:t>
            </a:r>
            <a:r>
              <a:rPr lang="en-US" sz="1200" dirty="0">
                <a:latin typeface="Cambria"/>
                <a:cs typeface="Cambria"/>
              </a:rPr>
              <a:t>'ll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als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le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abo</a:t>
            </a:r>
            <a:r>
              <a:rPr lang="en-US" sz="1200" spc="-5" dirty="0">
                <a:latin typeface="Cambria"/>
                <a:cs typeface="Cambria"/>
              </a:rPr>
              <a:t>u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f</a:t>
            </a:r>
            <a:r>
              <a:rPr lang="en-US" sz="1200" dirty="0">
                <a:latin typeface="Cambria"/>
                <a:cs typeface="Cambria"/>
              </a:rPr>
              <a:t>ew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po</a:t>
            </a:r>
            <a:r>
              <a:rPr lang="en-US" sz="1200" spc="5" dirty="0">
                <a:latin typeface="Cambria"/>
                <a:cs typeface="Cambria"/>
              </a:rPr>
              <a:t>p</a:t>
            </a:r>
            <a:r>
              <a:rPr lang="en-US" sz="1200" spc="-5" dirty="0">
                <a:latin typeface="Cambria"/>
                <a:cs typeface="Cambria"/>
              </a:rPr>
              <a:t>ular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cat</a:t>
            </a:r>
            <a:r>
              <a:rPr lang="en-US" sz="1200" spc="-10" dirty="0">
                <a:latin typeface="Cambria"/>
                <a:cs typeface="Cambria"/>
              </a:rPr>
              <a:t>eg</a:t>
            </a:r>
            <a:r>
              <a:rPr lang="en-US" sz="1200" spc="-15" dirty="0">
                <a:latin typeface="Cambria"/>
                <a:cs typeface="Cambria"/>
              </a:rPr>
              <a:t>or</a:t>
            </a:r>
            <a:r>
              <a:rPr lang="en-US" sz="1200" spc="-5" dirty="0">
                <a:latin typeface="Cambria"/>
                <a:cs typeface="Cambria"/>
              </a:rPr>
              <a:t>ies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is</a:t>
            </a:r>
            <a:r>
              <a:rPr lang="en-US" sz="1200" dirty="0">
                <a:latin typeface="Cambria"/>
                <a:cs typeface="Cambria"/>
              </a:rPr>
              <a:t>c</a:t>
            </a:r>
            <a:r>
              <a:rPr lang="en-US" sz="1200" spc="-10" dirty="0">
                <a:latin typeface="Cambria"/>
                <a:cs typeface="Cambria"/>
              </a:rPr>
              <a:t>o</a:t>
            </a:r>
            <a:r>
              <a:rPr lang="en-US" sz="1200" spc="-20" dirty="0">
                <a:latin typeface="Cambria"/>
                <a:cs typeface="Cambria"/>
              </a:rPr>
              <a:t>v</a:t>
            </a:r>
            <a:r>
              <a:rPr lang="en-US" sz="1200" spc="-10" dirty="0">
                <a:latin typeface="Cambria"/>
                <a:cs typeface="Cambria"/>
              </a:rPr>
              <a:t>er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he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m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t</a:t>
            </a:r>
            <a:r>
              <a:rPr lang="en-US" sz="1200" dirty="0">
                <a:latin typeface="Cambria"/>
                <a:cs typeface="Cambria"/>
              </a:rPr>
              <a:t>i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ions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b</a:t>
            </a:r>
            <a:r>
              <a:rPr lang="en-US" sz="1200" spc="-10" dirty="0">
                <a:latin typeface="Cambria"/>
                <a:cs typeface="Cambria"/>
              </a:rPr>
              <a:t>ehind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spc="-5" dirty="0">
                <a:latin typeface="Cambria"/>
                <a:cs typeface="Cambria"/>
              </a:rPr>
              <a:t>gers.</a:t>
            </a:r>
            <a:endParaRPr lang="en-US" sz="1200" dirty="0">
              <a:latin typeface="Cambria"/>
              <a:cs typeface="Cambria"/>
            </a:endParaRPr>
          </a:p>
          <a:p>
            <a:pPr marL="1708785" lvl="1" indent="-224154">
              <a:lnSpc>
                <a:spcPts val="1405"/>
              </a:lnSpc>
              <a:buSzPct val="83333"/>
              <a:buFont typeface="Times New Roman"/>
              <a:buAutoNum type="arabicPeriod"/>
              <a:tabLst>
                <a:tab pos="1709420" algn="l"/>
              </a:tabLst>
            </a:pPr>
            <a:r>
              <a:rPr lang="en-US" sz="1200" b="1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US" sz="1200" b="1" spc="-5" dirty="0">
                <a:solidFill>
                  <a:srgbClr val="393835"/>
                </a:solidFill>
                <a:latin typeface="Cambria"/>
                <a:cs typeface="Cambria"/>
              </a:rPr>
              <a:t>bje</a:t>
            </a:r>
            <a:r>
              <a:rPr lang="en-US" sz="1200" b="1" spc="-10" dirty="0">
                <a:solidFill>
                  <a:srgbClr val="393835"/>
                </a:solidFill>
                <a:latin typeface="Cambria"/>
                <a:cs typeface="Cambria"/>
              </a:rPr>
              <a:t>c</a:t>
            </a:r>
            <a:r>
              <a:rPr lang="en-US" sz="1200" b="1" dirty="0">
                <a:solidFill>
                  <a:srgbClr val="393835"/>
                </a:solidFill>
                <a:latin typeface="Cambria"/>
                <a:cs typeface="Cambria"/>
              </a:rPr>
              <a:t>t</a:t>
            </a:r>
            <a:r>
              <a:rPr lang="en-US" sz="1200" b="1" spc="-10" dirty="0">
                <a:solidFill>
                  <a:srgbClr val="393835"/>
                </a:solidFill>
                <a:latin typeface="Cambria"/>
                <a:cs typeface="Cambria"/>
              </a:rPr>
              <a:t>ive</a:t>
            </a:r>
            <a:endParaRPr lang="en-US" sz="1200" dirty="0">
              <a:latin typeface="Times New Roman"/>
              <a:cs typeface="Times New Roman"/>
            </a:endParaRPr>
          </a:p>
          <a:p>
            <a:pPr marL="12700" marR="37465">
              <a:lnSpc>
                <a:spcPct val="97800"/>
              </a:lnSpc>
            </a:pPr>
            <a:r>
              <a:rPr lang="en-US" sz="1200" spc="-10" dirty="0">
                <a:latin typeface="Cambria"/>
                <a:cs typeface="Cambria"/>
              </a:rPr>
              <a:t>T</a:t>
            </a:r>
            <a:r>
              <a:rPr lang="en-US" sz="1200" spc="-20" dirty="0">
                <a:latin typeface="Cambria"/>
                <a:cs typeface="Cambria"/>
              </a:rPr>
              <a:t>h</a:t>
            </a:r>
            <a:r>
              <a:rPr lang="en-US" sz="1200" spc="-5" dirty="0">
                <a:latin typeface="Cambria"/>
                <a:cs typeface="Cambria"/>
              </a:rPr>
              <a:t>is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kin</a:t>
            </a:r>
            <a:r>
              <a:rPr lang="en-US" sz="1200" dirty="0">
                <a:latin typeface="Cambria"/>
                <a:cs typeface="Cambria"/>
              </a:rPr>
              <a:t>d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of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mate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ial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m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y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b</a:t>
            </a:r>
            <a:r>
              <a:rPr lang="en-US" sz="1200" dirty="0">
                <a:latin typeface="Cambria"/>
                <a:cs typeface="Cambria"/>
              </a:rPr>
              <a:t>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use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for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many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if</a:t>
            </a:r>
            <a:r>
              <a:rPr lang="en-US" sz="1200" dirty="0">
                <a:latin typeface="Cambria"/>
                <a:cs typeface="Cambria"/>
              </a:rPr>
              <a:t>f</a:t>
            </a:r>
            <a:r>
              <a:rPr lang="en-US" sz="1200" spc="-10" dirty="0">
                <a:latin typeface="Cambria"/>
                <a:cs typeface="Cambria"/>
              </a:rPr>
              <a:t>erent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5" dirty="0">
                <a:latin typeface="Cambria"/>
                <a:cs typeface="Cambria"/>
              </a:rPr>
              <a:t>ur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oses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15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ob</a:t>
            </a:r>
            <a:r>
              <a:rPr lang="en-US" sz="1200" spc="-10" dirty="0">
                <a:latin typeface="Cambria"/>
                <a:cs typeface="Cambria"/>
              </a:rPr>
              <a:t>j</a:t>
            </a:r>
            <a:r>
              <a:rPr lang="en-US" sz="1200" dirty="0">
                <a:latin typeface="Cambria"/>
                <a:cs typeface="Cambria"/>
              </a:rPr>
              <a:t>ect</a:t>
            </a:r>
            <a:r>
              <a:rPr lang="en-US" sz="1200" spc="-5" dirty="0">
                <a:latin typeface="Cambria"/>
                <a:cs typeface="Cambria"/>
              </a:rPr>
              <a:t>ives,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from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spc="15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reco</a:t>
            </a:r>
            <a:r>
              <a:rPr lang="en-US" sz="1200" spc="-15" dirty="0">
                <a:latin typeface="Cambria"/>
                <a:cs typeface="Cambria"/>
              </a:rPr>
              <a:t>gn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spc="1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ion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o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c</a:t>
            </a:r>
            <a:r>
              <a:rPr lang="en-US" sz="1200" spc="-5" dirty="0">
                <a:latin typeface="Cambria"/>
                <a:cs typeface="Cambria"/>
              </a:rPr>
              <a:t>ult</a:t>
            </a:r>
            <a:r>
              <a:rPr lang="en-US" sz="1200" dirty="0">
                <a:latin typeface="Cambria"/>
                <a:cs typeface="Cambria"/>
              </a:rPr>
              <a:t>i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le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s.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Prior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t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d</a:t>
            </a:r>
            <a:r>
              <a:rPr lang="en-US" sz="1200" spc="-10" dirty="0">
                <a:latin typeface="Cambria"/>
                <a:cs typeface="Cambria"/>
              </a:rPr>
              <a:t>evelopi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blo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conte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5" dirty="0">
                <a:latin typeface="Cambria"/>
                <a:cs typeface="Cambria"/>
              </a:rPr>
              <a:t>lan,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ha</a:t>
            </a:r>
            <a:r>
              <a:rPr lang="en-US" sz="1200" spc="-20" dirty="0">
                <a:latin typeface="Cambria"/>
                <a:cs typeface="Cambria"/>
              </a:rPr>
              <a:t>v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fi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m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as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of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y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ur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ma</a:t>
            </a:r>
            <a:r>
              <a:rPr lang="en-US" sz="1200" dirty="0">
                <a:latin typeface="Cambria"/>
                <a:cs typeface="Cambria"/>
              </a:rPr>
              <a:t>r</a:t>
            </a:r>
            <a:r>
              <a:rPr lang="en-US" sz="1200" spc="-10" dirty="0">
                <a:latin typeface="Cambria"/>
                <a:cs typeface="Cambria"/>
              </a:rPr>
              <a:t>k</a:t>
            </a:r>
            <a:r>
              <a:rPr lang="en-US" sz="1200" dirty="0">
                <a:latin typeface="Cambria"/>
                <a:cs typeface="Cambria"/>
              </a:rPr>
              <a:t>et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10" dirty="0">
                <a:latin typeface="Cambria"/>
                <a:cs typeface="Cambria"/>
              </a:rPr>
              <a:t>a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w</a:t>
            </a:r>
            <a:r>
              <a:rPr lang="en-US" sz="1200" dirty="0">
                <a:latin typeface="Cambria"/>
                <a:cs typeface="Cambria"/>
              </a:rPr>
              <a:t>i</a:t>
            </a:r>
            <a:r>
              <a:rPr lang="en-US" sz="1200" spc="10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en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y</a:t>
            </a:r>
            <a:r>
              <a:rPr lang="en-US" sz="1200" dirty="0">
                <a:latin typeface="Cambria"/>
                <a:cs typeface="Cambria"/>
              </a:rPr>
              <a:t>ou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t</a:t>
            </a:r>
            <a:r>
              <a:rPr lang="en-US" sz="1200" dirty="0">
                <a:latin typeface="Cambria"/>
                <a:cs typeface="Cambria"/>
              </a:rPr>
              <a:t>o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ma</a:t>
            </a:r>
            <a:r>
              <a:rPr lang="en-US" sz="1200" spc="-5" dirty="0">
                <a:latin typeface="Cambria"/>
                <a:cs typeface="Cambria"/>
              </a:rPr>
              <a:t>k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he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est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</a:t>
            </a:r>
            <a:r>
              <a:rPr lang="en-US" sz="1200" spc="-15" dirty="0">
                <a:latin typeface="Cambria"/>
                <a:cs typeface="Cambria"/>
              </a:rPr>
              <a:t>h</a:t>
            </a:r>
            <a:r>
              <a:rPr lang="en-US" sz="1200" spc="-10" dirty="0">
                <a:latin typeface="Cambria"/>
                <a:cs typeface="Cambria"/>
              </a:rPr>
              <a:t>oices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for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10" dirty="0">
                <a:latin typeface="Cambria"/>
                <a:cs typeface="Cambria"/>
              </a:rPr>
              <a:t>oth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broa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campa</a:t>
            </a:r>
            <a:r>
              <a:rPr lang="en-US" sz="1200" spc="-10" dirty="0">
                <a:latin typeface="Cambria"/>
                <a:cs typeface="Cambria"/>
              </a:rPr>
              <a:t>igns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specific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entries.</a:t>
            </a:r>
            <a:endParaRPr lang="en-US"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lang="en-US" sz="1000" dirty="0">
              <a:latin typeface="Times New Roman"/>
              <a:cs typeface="Times New Roman"/>
            </a:endParaRPr>
          </a:p>
          <a:p>
            <a:pPr marL="1677035" lvl="1" indent="-193675">
              <a:lnSpc>
                <a:spcPct val="100000"/>
              </a:lnSpc>
              <a:buSzPct val="83333"/>
              <a:buFont typeface="Times New Roman"/>
              <a:buAutoNum type="arabicPeriod" startAt="2"/>
              <a:tabLst>
                <a:tab pos="1677670" algn="l"/>
              </a:tabLst>
            </a:pPr>
            <a:r>
              <a:rPr lang="en-US" sz="1200" b="1" spc="-5" dirty="0">
                <a:latin typeface="Cambria"/>
                <a:cs typeface="Cambria"/>
              </a:rPr>
              <a:t>SC</a:t>
            </a:r>
            <a:r>
              <a:rPr lang="en-US" sz="1200" b="1" dirty="0">
                <a:latin typeface="Cambria"/>
                <a:cs typeface="Cambria"/>
              </a:rPr>
              <a:t>O</a:t>
            </a:r>
            <a:r>
              <a:rPr lang="en-US" sz="1200" b="1" spc="-15" dirty="0">
                <a:latin typeface="Cambria"/>
                <a:cs typeface="Cambria"/>
              </a:rPr>
              <a:t>P</a:t>
            </a:r>
            <a:r>
              <a:rPr lang="en-US" sz="1200" b="1" spc="-10" dirty="0">
                <a:latin typeface="Cambria"/>
                <a:cs typeface="Cambria"/>
              </a:rPr>
              <a:t>E</a:t>
            </a:r>
            <a:endParaRPr lang="en-US" sz="1200" dirty="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11"/>
              </a:spcBef>
              <a:buFont typeface="Times New Roman"/>
              <a:buAutoNum type="arabicPeriod" startAt="2"/>
            </a:pPr>
            <a:endParaRPr lang="en-US" sz="1250" dirty="0">
              <a:latin typeface="Times New Roman"/>
              <a:cs typeface="Times New Roman"/>
            </a:endParaRPr>
          </a:p>
          <a:p>
            <a:pPr marL="12700" marR="5080">
              <a:lnSpc>
                <a:spcPct val="97700"/>
              </a:lnSpc>
            </a:pPr>
            <a:r>
              <a:rPr lang="en-US" sz="1200" spc="-10" dirty="0">
                <a:latin typeface="Cambria"/>
                <a:cs typeface="Cambria"/>
              </a:rPr>
              <a:t>T</a:t>
            </a:r>
            <a:r>
              <a:rPr lang="en-US" sz="1200" spc="-20" dirty="0">
                <a:latin typeface="Cambria"/>
                <a:cs typeface="Cambria"/>
              </a:rPr>
              <a:t>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rimary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</a:t>
            </a:r>
            <a:r>
              <a:rPr lang="en-US" sz="1200" spc="-15" dirty="0">
                <a:latin typeface="Cambria"/>
                <a:cs typeface="Cambria"/>
              </a:rPr>
              <a:t>m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onen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of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roje</a:t>
            </a:r>
            <a:r>
              <a:rPr lang="en-US" sz="1200" dirty="0">
                <a:latin typeface="Cambria"/>
                <a:cs typeface="Cambria"/>
              </a:rPr>
              <a:t>ct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scope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10" dirty="0">
                <a:latin typeface="Cambria"/>
                <a:cs typeface="Cambria"/>
              </a:rPr>
              <a:t>t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emen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roje</a:t>
            </a:r>
            <a:r>
              <a:rPr lang="en-US" sz="1200" dirty="0">
                <a:latin typeface="Cambria"/>
                <a:cs typeface="Cambria"/>
              </a:rPr>
              <a:t>ct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25" dirty="0">
                <a:latin typeface="Cambria"/>
                <a:cs typeface="Cambria"/>
              </a:rPr>
              <a:t>s</a:t>
            </a:r>
            <a:r>
              <a:rPr lang="en-US" sz="1200" spc="-10" dirty="0">
                <a:latin typeface="Cambria"/>
                <a:cs typeface="Cambria"/>
              </a:rPr>
              <a:t>cope</a:t>
            </a:r>
            <a:r>
              <a:rPr lang="en-US" sz="1200" dirty="0">
                <a:latin typeface="Cambria"/>
                <a:cs typeface="Cambria"/>
              </a:rPr>
              <a:t>.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sho</a:t>
            </a:r>
            <a:r>
              <a:rPr lang="en-US" sz="1200" spc="-15" dirty="0">
                <a:latin typeface="Cambria"/>
                <a:cs typeface="Cambria"/>
              </a:rPr>
              <a:t>u</a:t>
            </a:r>
            <a:r>
              <a:rPr lang="en-US" sz="1200" spc="-5" dirty="0">
                <a:latin typeface="Cambria"/>
                <a:cs typeface="Cambria"/>
              </a:rPr>
              <a:t>ld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ro</a:t>
            </a:r>
            <a:r>
              <a:rPr lang="en-US" sz="1200" spc="-20" dirty="0">
                <a:latin typeface="Cambria"/>
                <a:cs typeface="Cambria"/>
              </a:rPr>
              <a:t>v</a:t>
            </a:r>
            <a:r>
              <a:rPr lang="en-US" sz="1200" spc="-10" dirty="0">
                <a:latin typeface="Cambria"/>
                <a:cs typeface="Cambria"/>
              </a:rPr>
              <a:t>ide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dirty="0">
                <a:latin typeface="Cambria"/>
                <a:cs typeface="Cambria"/>
              </a:rPr>
              <a:t>et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i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lik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he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15" dirty="0">
                <a:latin typeface="Cambria"/>
                <a:cs typeface="Cambria"/>
              </a:rPr>
              <a:t>u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dirty="0">
                <a:latin typeface="Cambria"/>
                <a:cs typeface="Cambria"/>
              </a:rPr>
              <a:t>et,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sc</a:t>
            </a:r>
            <a:r>
              <a:rPr lang="en-US" sz="1200" spc="-15" dirty="0">
                <a:latin typeface="Cambria"/>
                <a:cs typeface="Cambria"/>
              </a:rPr>
              <a:t>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15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ule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artic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5" dirty="0">
                <a:latin typeface="Cambria"/>
                <a:cs typeface="Cambria"/>
              </a:rPr>
              <a:t>i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te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spc="-10" dirty="0">
                <a:latin typeface="Cambria"/>
                <a:cs typeface="Cambria"/>
              </a:rPr>
              <a:t>ms.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20" dirty="0">
                <a:latin typeface="Cambria"/>
                <a:cs typeface="Cambria"/>
              </a:rPr>
              <a:t>A</a:t>
            </a:r>
            <a:r>
              <a:rPr lang="en-US" sz="1200" spc="-5" dirty="0">
                <a:latin typeface="Cambria"/>
                <a:cs typeface="Cambria"/>
              </a:rPr>
              <a:t>lso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30" dirty="0">
                <a:latin typeface="Cambria"/>
                <a:cs typeface="Cambria"/>
              </a:rPr>
              <a:t>y</a:t>
            </a:r>
            <a:r>
              <a:rPr lang="en-US" sz="1200" dirty="0">
                <a:latin typeface="Cambria"/>
                <a:cs typeface="Cambria"/>
              </a:rPr>
              <a:t>ou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may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rese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a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spc="-5" dirty="0">
                <a:latin typeface="Cambria"/>
                <a:cs typeface="Cambria"/>
              </a:rPr>
              <a:t>ision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f</a:t>
            </a:r>
            <a:r>
              <a:rPr lang="en-US" sz="1200" spc="-15" dirty="0">
                <a:latin typeface="Cambria"/>
                <a:cs typeface="Cambria"/>
              </a:rPr>
              <a:t>o</a:t>
            </a:r>
            <a:r>
              <a:rPr lang="en-US" sz="1200" spc="-5" dirty="0">
                <a:latin typeface="Cambria"/>
                <a:cs typeface="Cambria"/>
              </a:rPr>
              <a:t>r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outco</a:t>
            </a:r>
            <a:r>
              <a:rPr lang="en-US" sz="1200" spc="-10" dirty="0">
                <a:latin typeface="Cambria"/>
                <a:cs typeface="Cambria"/>
              </a:rPr>
              <a:t>m</a:t>
            </a:r>
            <a:r>
              <a:rPr lang="en-US" sz="1200" spc="-5" dirty="0">
                <a:latin typeface="Cambria"/>
                <a:cs typeface="Cambria"/>
              </a:rPr>
              <a:t>es.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Inclu</a:t>
            </a:r>
            <a:r>
              <a:rPr lang="en-US" sz="1200" spc="-10" dirty="0">
                <a:latin typeface="Cambria"/>
                <a:cs typeface="Cambria"/>
              </a:rPr>
              <a:t>de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something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alo</a:t>
            </a:r>
            <a:r>
              <a:rPr lang="en-US" sz="1200" spc="10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th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l</a:t>
            </a:r>
            <a:r>
              <a:rPr lang="en-US" sz="1200" dirty="0">
                <a:latin typeface="Cambria"/>
                <a:cs typeface="Cambria"/>
              </a:rPr>
              <a:t>i</a:t>
            </a:r>
            <a:r>
              <a:rPr lang="en-US" sz="1200" spc="-15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es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of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"</a:t>
            </a:r>
            <a:r>
              <a:rPr lang="en-US" sz="1200" spc="-10" dirty="0">
                <a:latin typeface="Cambria"/>
                <a:cs typeface="Cambria"/>
              </a:rPr>
              <a:t>T</a:t>
            </a:r>
            <a:r>
              <a:rPr lang="en-US" sz="1200" spc="-20" dirty="0">
                <a:latin typeface="Cambria"/>
                <a:cs typeface="Cambria"/>
              </a:rPr>
              <a:t>h</a:t>
            </a:r>
            <a:r>
              <a:rPr lang="en-US" sz="1200" spc="-5" dirty="0">
                <a:latin typeface="Cambria"/>
                <a:cs typeface="Cambria"/>
              </a:rPr>
              <a:t>is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roje</a:t>
            </a:r>
            <a:r>
              <a:rPr lang="en-US" sz="1200" dirty="0">
                <a:latin typeface="Cambria"/>
                <a:cs typeface="Cambria"/>
              </a:rPr>
              <a:t>ct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w</a:t>
            </a:r>
            <a:r>
              <a:rPr lang="en-US" sz="1200" dirty="0">
                <a:latin typeface="Cambria"/>
                <a:cs typeface="Cambria"/>
              </a:rPr>
              <a:t>ill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dirty="0">
                <a:latin typeface="Cambria"/>
                <a:cs typeface="Cambria"/>
              </a:rPr>
              <a:t>ol</a:t>
            </a:r>
            <a:r>
              <a:rPr lang="en-US" sz="1200" spc="-10" dirty="0">
                <a:latin typeface="Cambria"/>
                <a:cs typeface="Cambria"/>
              </a:rPr>
              <a:t>ve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rese</a:t>
            </a:r>
            <a:r>
              <a:rPr lang="en-US" sz="1200" spc="-15" dirty="0">
                <a:latin typeface="Cambria"/>
                <a:cs typeface="Cambria"/>
              </a:rPr>
              <a:t>arc</a:t>
            </a:r>
            <a:r>
              <a:rPr lang="en-US" sz="1200" spc="-5" dirty="0">
                <a:latin typeface="Cambria"/>
                <a:cs typeface="Cambria"/>
              </a:rPr>
              <a:t>h,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conte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strat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spc="-15" dirty="0">
                <a:latin typeface="Cambria"/>
                <a:cs typeface="Cambria"/>
              </a:rPr>
              <a:t>y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conte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5" dirty="0">
                <a:latin typeface="Times New Roman"/>
                <a:cs typeface="Times New Roman"/>
              </a:rPr>
              <a:t> 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10" dirty="0">
                <a:latin typeface="Cambria"/>
                <a:cs typeface="Cambria"/>
              </a:rPr>
              <a:t>evelopmen</a:t>
            </a:r>
            <a:r>
              <a:rPr lang="en-US" sz="1200" spc="-5" dirty="0">
                <a:latin typeface="Cambria"/>
                <a:cs typeface="Cambria"/>
              </a:rPr>
              <a:t>t</a:t>
            </a:r>
            <a:r>
              <a:rPr lang="en-US" sz="1200" dirty="0">
                <a:latin typeface="Cambria"/>
                <a:cs typeface="Cambria"/>
              </a:rPr>
              <a:t>,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10" dirty="0">
                <a:latin typeface="Cambria"/>
                <a:cs typeface="Cambria"/>
              </a:rPr>
              <a:t>d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conte</a:t>
            </a:r>
            <a:r>
              <a:rPr lang="en-US" sz="1200" spc="-5" dirty="0">
                <a:latin typeface="Cambria"/>
                <a:cs typeface="Cambria"/>
              </a:rPr>
              <a:t>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ostin</a:t>
            </a:r>
            <a:r>
              <a:rPr lang="en-US" sz="1200" dirty="0">
                <a:latin typeface="Cambria"/>
                <a:cs typeface="Cambria"/>
              </a:rPr>
              <a:t>g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25" dirty="0">
                <a:latin typeface="Cambria"/>
                <a:cs typeface="Cambria"/>
              </a:rPr>
              <a:t>o</a:t>
            </a:r>
            <a:r>
              <a:rPr lang="en-US" sz="1200" dirty="0">
                <a:latin typeface="Cambria"/>
                <a:cs typeface="Cambria"/>
              </a:rPr>
              <a:t>n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he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co</a:t>
            </a:r>
            <a:r>
              <a:rPr lang="en-US" sz="1200" spc="-15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p</a:t>
            </a:r>
            <a:r>
              <a:rPr lang="en-US" sz="1200" spc="-10" dirty="0">
                <a:latin typeface="Cambria"/>
                <a:cs typeface="Cambria"/>
              </a:rPr>
              <a:t>o</a:t>
            </a:r>
            <a:r>
              <a:rPr lang="en-US" sz="1200" spc="-15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b</a:t>
            </a:r>
            <a:r>
              <a:rPr lang="en-US" sz="1200" spc="-5" dirty="0">
                <a:latin typeface="Cambria"/>
                <a:cs typeface="Cambria"/>
              </a:rPr>
              <a:t>lo</a:t>
            </a:r>
            <a:r>
              <a:rPr lang="en-US" sz="1200" spc="-10" dirty="0">
                <a:latin typeface="Cambria"/>
                <a:cs typeface="Cambria"/>
              </a:rPr>
              <a:t>g</a:t>
            </a:r>
            <a:r>
              <a:rPr lang="en-US" sz="1200" dirty="0">
                <a:latin typeface="Cambria"/>
                <a:cs typeface="Cambria"/>
              </a:rPr>
              <a:t>.</a:t>
            </a: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623570" lvl="1" indent="-193675">
              <a:lnSpc>
                <a:spcPct val="100000"/>
              </a:lnSpc>
              <a:buSzPct val="83333"/>
              <a:buFont typeface="Times New Roman"/>
              <a:buAutoNum type="arabicPeriod" startAt="3"/>
              <a:tabLst>
                <a:tab pos="624205" algn="l"/>
              </a:tabLst>
            </a:pPr>
            <a:r>
              <a:rPr lang="en-US" sz="1200" b="1" dirty="0">
                <a:solidFill>
                  <a:srgbClr val="393835"/>
                </a:solidFill>
                <a:latin typeface="Cambria"/>
                <a:cs typeface="Cambria"/>
              </a:rPr>
              <a:t>G</a:t>
            </a:r>
            <a:r>
              <a:rPr lang="en-US" sz="1200" b="1" spc="-10" dirty="0">
                <a:solidFill>
                  <a:srgbClr val="393835"/>
                </a:solidFill>
                <a:latin typeface="Cambria"/>
                <a:cs typeface="Cambria"/>
              </a:rPr>
              <a:t>l</a:t>
            </a:r>
            <a:r>
              <a:rPr lang="en-US" sz="1200" b="1" spc="-5" dirty="0">
                <a:solidFill>
                  <a:srgbClr val="393835"/>
                </a:solidFill>
                <a:latin typeface="Cambria"/>
                <a:cs typeface="Cambria"/>
              </a:rPr>
              <a:t>o</a:t>
            </a:r>
            <a:r>
              <a:rPr lang="en-US" sz="1200" b="1" spc="-10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r>
              <a:rPr lang="en-US" sz="1200" b="1" spc="-25" dirty="0">
                <a:solidFill>
                  <a:srgbClr val="393835"/>
                </a:solidFill>
                <a:latin typeface="Cambria"/>
                <a:cs typeface="Cambria"/>
              </a:rPr>
              <a:t>s</a:t>
            </a:r>
            <a:r>
              <a:rPr lang="en-US" sz="1200" b="1" dirty="0">
                <a:solidFill>
                  <a:srgbClr val="393835"/>
                </a:solidFill>
                <a:latin typeface="Cambria"/>
                <a:cs typeface="Cambria"/>
              </a:rPr>
              <a:t>a</a:t>
            </a:r>
            <a:r>
              <a:rPr lang="en-US" sz="1200" b="1" spc="-5" dirty="0">
                <a:solidFill>
                  <a:srgbClr val="393835"/>
                </a:solidFill>
                <a:latin typeface="Cambria"/>
                <a:cs typeface="Cambria"/>
              </a:rPr>
              <a:t>ry</a:t>
            </a:r>
            <a:endParaRPr lang="en-US"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>
              <a:latin typeface="Times New Roman"/>
              <a:cs typeface="Times New Roman"/>
            </a:endParaRPr>
          </a:p>
          <a:p>
            <a:pPr marL="1345565">
              <a:lnSpc>
                <a:spcPct val="100000"/>
              </a:lnSpc>
            </a:pPr>
            <a:r>
              <a:rPr lang="en-US" sz="1200" spc="20" dirty="0">
                <a:latin typeface="Cambria"/>
                <a:cs typeface="Cambria"/>
              </a:rPr>
              <a:t>R</a:t>
            </a:r>
            <a:r>
              <a:rPr lang="en-US" sz="1200" spc="25" dirty="0">
                <a:latin typeface="Cambria"/>
                <a:cs typeface="Cambria"/>
              </a:rPr>
              <a:t>e</a:t>
            </a:r>
            <a:r>
              <a:rPr lang="en-US" sz="1200" spc="15" dirty="0">
                <a:latin typeface="Cambria"/>
                <a:cs typeface="Cambria"/>
              </a:rPr>
              <a:t>a</a:t>
            </a:r>
            <a:r>
              <a:rPr lang="en-US" sz="1200" spc="25" dirty="0">
                <a:latin typeface="Cambria"/>
                <a:cs typeface="Cambria"/>
              </a:rPr>
              <a:t>c</a:t>
            </a:r>
            <a:r>
              <a:rPr lang="en-US" sz="1200" spc="15" dirty="0">
                <a:latin typeface="Cambria"/>
                <a:cs typeface="Cambria"/>
              </a:rPr>
              <a:t>t</a:t>
            </a:r>
            <a:r>
              <a:rPr lang="en-US" sz="1200" spc="-15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-</a:t>
            </a:r>
            <a:r>
              <a:rPr lang="en-US" sz="1200" spc="25" dirty="0">
                <a:latin typeface="Cambria"/>
                <a:cs typeface="Cambria"/>
              </a:rPr>
              <a:t>&gt;</a:t>
            </a:r>
            <a:r>
              <a:rPr lang="en-US" sz="1200" spc="-1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D5155"/>
                </a:solidFill>
                <a:latin typeface="Cambria"/>
                <a:cs typeface="Cambria"/>
              </a:rPr>
              <a:t>J</a:t>
            </a:r>
            <a:r>
              <a:rPr lang="en-US" sz="1200" spc="-5" dirty="0">
                <a:solidFill>
                  <a:srgbClr val="4D5155"/>
                </a:solidFill>
                <a:latin typeface="Cambria"/>
                <a:cs typeface="Cambria"/>
              </a:rPr>
              <a:t>ava</a:t>
            </a:r>
            <a:r>
              <a:rPr lang="en-US" sz="1200" dirty="0">
                <a:solidFill>
                  <a:srgbClr val="4D5155"/>
                </a:solidFill>
                <a:latin typeface="Cambria"/>
                <a:cs typeface="Cambria"/>
              </a:rPr>
              <a:t>S</a:t>
            </a:r>
            <a:r>
              <a:rPr lang="en-US" sz="1200" spc="-10" dirty="0">
                <a:solidFill>
                  <a:srgbClr val="4D5155"/>
                </a:solidFill>
                <a:latin typeface="Cambria"/>
                <a:cs typeface="Cambria"/>
              </a:rPr>
              <a:t>c</a:t>
            </a:r>
            <a:r>
              <a:rPr lang="en-US" sz="1200" spc="-15" dirty="0">
                <a:solidFill>
                  <a:srgbClr val="4D5155"/>
                </a:solidFill>
                <a:latin typeface="Cambria"/>
                <a:cs typeface="Cambria"/>
              </a:rPr>
              <a:t>r</a:t>
            </a:r>
            <a:r>
              <a:rPr lang="en-US" sz="1200" spc="-5" dirty="0">
                <a:solidFill>
                  <a:srgbClr val="4D5155"/>
                </a:solidFill>
                <a:latin typeface="Cambria"/>
                <a:cs typeface="Cambria"/>
              </a:rPr>
              <a:t>ip</a:t>
            </a:r>
            <a:r>
              <a:rPr lang="en-US" sz="1200" dirty="0">
                <a:solidFill>
                  <a:srgbClr val="4D5155"/>
                </a:solidFill>
                <a:latin typeface="Cambria"/>
                <a:cs typeface="Cambria"/>
              </a:rPr>
              <a:t>t</a:t>
            </a:r>
            <a:r>
              <a:rPr lang="en-US" sz="1200" spc="-40" dirty="0">
                <a:solidFill>
                  <a:srgbClr val="4D5155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D5155"/>
                </a:solidFill>
                <a:latin typeface="Cambria"/>
                <a:cs typeface="Cambria"/>
              </a:rPr>
              <a:t>l</a:t>
            </a:r>
            <a:r>
              <a:rPr lang="en-US" sz="1200" dirty="0">
                <a:solidFill>
                  <a:srgbClr val="4D5155"/>
                </a:solidFill>
                <a:latin typeface="Cambria"/>
                <a:cs typeface="Cambria"/>
              </a:rPr>
              <a:t>ib</a:t>
            </a:r>
            <a:r>
              <a:rPr lang="en-US" sz="1200" spc="-25" dirty="0">
                <a:solidFill>
                  <a:srgbClr val="4D5155"/>
                </a:solidFill>
                <a:latin typeface="Cambria"/>
                <a:cs typeface="Cambria"/>
              </a:rPr>
              <a:t>r</a:t>
            </a:r>
            <a:r>
              <a:rPr lang="en-US" sz="1200" spc="-15" dirty="0">
                <a:solidFill>
                  <a:srgbClr val="4D5155"/>
                </a:solidFill>
                <a:latin typeface="Cambria"/>
                <a:cs typeface="Cambria"/>
              </a:rPr>
              <a:t>ary</a:t>
            </a:r>
            <a:endParaRPr lang="en-US" sz="1200" dirty="0">
              <a:latin typeface="Cambria"/>
              <a:cs typeface="Cambria"/>
            </a:endParaRPr>
          </a:p>
          <a:p>
            <a:pPr marL="1345565">
              <a:lnSpc>
                <a:spcPct val="100000"/>
              </a:lnSpc>
              <a:spcBef>
                <a:spcPts val="250"/>
              </a:spcBef>
            </a:pPr>
            <a:r>
              <a:rPr lang="en-US" sz="1200" spc="20" dirty="0" err="1">
                <a:latin typeface="Cambria"/>
                <a:cs typeface="Cambria"/>
              </a:rPr>
              <a:t>Json</a:t>
            </a:r>
            <a:r>
              <a:rPr lang="en-US" sz="1200" spc="20" dirty="0">
                <a:latin typeface="Times New Roman"/>
                <a:cs typeface="Times New Roman"/>
              </a:rPr>
              <a:t>   </a:t>
            </a:r>
            <a:r>
              <a:rPr lang="en-US" sz="1200" spc="20" dirty="0">
                <a:latin typeface="Cambria"/>
                <a:cs typeface="Cambria"/>
              </a:rPr>
              <a:t>-&gt;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D5155"/>
                </a:solidFill>
                <a:latin typeface="Calibri"/>
                <a:cs typeface="Calibri"/>
              </a:rPr>
              <a:t>JavaScri</a:t>
            </a:r>
            <a:r>
              <a:rPr lang="en-US" sz="1200" spc="-10" dirty="0">
                <a:solidFill>
                  <a:srgbClr val="4D5155"/>
                </a:solidFill>
                <a:latin typeface="Calibri"/>
                <a:cs typeface="Calibri"/>
              </a:rPr>
              <a:t>p</a:t>
            </a:r>
            <a:r>
              <a:rPr lang="en-US" sz="1200" spc="-5" dirty="0">
                <a:solidFill>
                  <a:srgbClr val="4D5155"/>
                </a:solidFill>
                <a:latin typeface="Calibri"/>
                <a:cs typeface="Calibri"/>
              </a:rPr>
              <a:t>t</a:t>
            </a:r>
            <a:r>
              <a:rPr lang="en-US" sz="1200" spc="-25" dirty="0">
                <a:solidFill>
                  <a:srgbClr val="4D5155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D5155"/>
                </a:solidFill>
                <a:latin typeface="Calibri"/>
                <a:cs typeface="Calibri"/>
              </a:rPr>
              <a:t>O</a:t>
            </a:r>
            <a:r>
              <a:rPr lang="en-US" sz="1200" dirty="0">
                <a:solidFill>
                  <a:srgbClr val="4D5155"/>
                </a:solidFill>
                <a:latin typeface="Calibri"/>
                <a:cs typeface="Calibri"/>
              </a:rPr>
              <a:t>b</a:t>
            </a:r>
            <a:r>
              <a:rPr lang="en-US" sz="1200" spc="-10" dirty="0">
                <a:solidFill>
                  <a:srgbClr val="4D5155"/>
                </a:solidFill>
                <a:latin typeface="Calibri"/>
                <a:cs typeface="Calibri"/>
              </a:rPr>
              <a:t>jec</a:t>
            </a:r>
            <a:r>
              <a:rPr lang="en-US" sz="1200" spc="-5" dirty="0">
                <a:solidFill>
                  <a:srgbClr val="4D5155"/>
                </a:solidFill>
                <a:latin typeface="Calibri"/>
                <a:cs typeface="Calibri"/>
              </a:rPr>
              <a:t>t</a:t>
            </a:r>
            <a:r>
              <a:rPr lang="en-US" sz="1200" spc="-35" dirty="0">
                <a:solidFill>
                  <a:srgbClr val="4D5155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D5155"/>
                </a:solidFill>
                <a:latin typeface="Calibri"/>
                <a:cs typeface="Calibri"/>
              </a:rPr>
              <a:t>No</a:t>
            </a:r>
            <a:r>
              <a:rPr lang="en-US" sz="1200" spc="-15" dirty="0">
                <a:solidFill>
                  <a:srgbClr val="4D5155"/>
                </a:solidFill>
                <a:latin typeface="Calibri"/>
                <a:cs typeface="Calibri"/>
              </a:rPr>
              <a:t>t</a:t>
            </a:r>
            <a:r>
              <a:rPr lang="en-US" sz="1200" spc="-10" dirty="0">
                <a:solidFill>
                  <a:srgbClr val="4D5155"/>
                </a:solidFill>
                <a:latin typeface="Calibri"/>
                <a:cs typeface="Calibri"/>
              </a:rPr>
              <a:t>a</a:t>
            </a:r>
            <a:r>
              <a:rPr lang="en-US" sz="1200" dirty="0">
                <a:solidFill>
                  <a:srgbClr val="4D5155"/>
                </a:solidFill>
                <a:latin typeface="Calibri"/>
                <a:cs typeface="Calibri"/>
              </a:rPr>
              <a:t>ti</a:t>
            </a:r>
            <a:r>
              <a:rPr lang="en-US" sz="1200" spc="-5" dirty="0">
                <a:solidFill>
                  <a:srgbClr val="4D5155"/>
                </a:solidFill>
                <a:latin typeface="Calibri"/>
                <a:cs typeface="Calibri"/>
              </a:rPr>
              <a:t>on</a:t>
            </a:r>
            <a:endParaRPr lang="en-US" sz="1200" dirty="0">
              <a:latin typeface="Calibri"/>
              <a:cs typeface="Calibri"/>
            </a:endParaRPr>
          </a:p>
          <a:p>
            <a:pPr marL="1345565">
              <a:lnSpc>
                <a:spcPct val="100000"/>
              </a:lnSpc>
              <a:spcBef>
                <a:spcPts val="310"/>
              </a:spcBef>
            </a:pPr>
            <a:r>
              <a:rPr lang="en-US" sz="1200" spc="35" dirty="0">
                <a:latin typeface="Cambria"/>
                <a:cs typeface="Cambria"/>
              </a:rPr>
              <a:t>D</a:t>
            </a:r>
            <a:r>
              <a:rPr lang="en-US" sz="1200" spc="25" dirty="0">
                <a:latin typeface="Cambria"/>
                <a:cs typeface="Cambria"/>
              </a:rPr>
              <a:t>FD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-140" dirty="0">
                <a:latin typeface="Times New Roman"/>
                <a:cs typeface="Times New Roman"/>
              </a:rPr>
              <a:t> </a:t>
            </a:r>
            <a:r>
              <a:rPr lang="en-US" sz="1200" spc="5" dirty="0">
                <a:latin typeface="Cambria"/>
                <a:cs typeface="Cambria"/>
              </a:rPr>
              <a:t>-</a:t>
            </a:r>
            <a:r>
              <a:rPr lang="en-US" sz="1200" spc="25" dirty="0">
                <a:latin typeface="Cambria"/>
                <a:cs typeface="Cambria"/>
              </a:rPr>
              <a:t>&gt;</a:t>
            </a:r>
            <a:r>
              <a:rPr lang="en-US" sz="1200" spc="35" dirty="0">
                <a:latin typeface="Times New Roman"/>
                <a:cs typeface="Times New Roman"/>
              </a:rPr>
              <a:t> </a:t>
            </a:r>
            <a:r>
              <a:rPr lang="en-US" sz="1200" spc="35" dirty="0">
                <a:latin typeface="Cambria"/>
                <a:cs typeface="Cambria"/>
              </a:rPr>
              <a:t>D</a:t>
            </a:r>
            <a:r>
              <a:rPr lang="en-US" sz="1200" spc="15" dirty="0">
                <a:latin typeface="Cambria"/>
                <a:cs typeface="Cambria"/>
              </a:rPr>
              <a:t>a</a:t>
            </a:r>
            <a:r>
              <a:rPr lang="en-US" sz="1200" spc="5" dirty="0">
                <a:latin typeface="Cambria"/>
                <a:cs typeface="Cambria"/>
              </a:rPr>
              <a:t>t</a:t>
            </a:r>
            <a:r>
              <a:rPr lang="en-US" sz="1200" spc="20" dirty="0">
                <a:latin typeface="Cambria"/>
                <a:cs typeface="Cambria"/>
              </a:rPr>
              <a:t>a</a:t>
            </a:r>
            <a:r>
              <a:rPr lang="en-US" sz="1200" spc="35" dirty="0">
                <a:latin typeface="Times New Roman"/>
                <a:cs typeface="Times New Roman"/>
              </a:rPr>
              <a:t> </a:t>
            </a:r>
            <a:r>
              <a:rPr lang="en-US" sz="1200" spc="30" dirty="0">
                <a:latin typeface="Cambria"/>
                <a:cs typeface="Cambria"/>
              </a:rPr>
              <a:t>F</a:t>
            </a:r>
            <a:r>
              <a:rPr lang="en-US" sz="1200" spc="20" dirty="0">
                <a:latin typeface="Cambria"/>
                <a:cs typeface="Cambria"/>
              </a:rPr>
              <a:t>l</a:t>
            </a:r>
            <a:r>
              <a:rPr lang="en-US" sz="1200" spc="15" dirty="0">
                <a:latin typeface="Cambria"/>
                <a:cs typeface="Cambria"/>
              </a:rPr>
              <a:t>o</a:t>
            </a:r>
            <a:r>
              <a:rPr lang="en-US" sz="1200" spc="35" dirty="0">
                <a:latin typeface="Cambria"/>
                <a:cs typeface="Cambria"/>
              </a:rPr>
              <a:t>w</a:t>
            </a:r>
            <a:r>
              <a:rPr lang="en-US" sz="1200" spc="30" dirty="0">
                <a:latin typeface="Times New Roman"/>
                <a:cs typeface="Times New Roman"/>
              </a:rPr>
              <a:t> </a:t>
            </a:r>
            <a:r>
              <a:rPr lang="en-US" sz="1200" spc="35" dirty="0">
                <a:latin typeface="Cambria"/>
                <a:cs typeface="Cambria"/>
              </a:rPr>
              <a:t>D</a:t>
            </a:r>
            <a:r>
              <a:rPr lang="en-US" sz="1200" spc="20" dirty="0">
                <a:latin typeface="Cambria"/>
                <a:cs typeface="Cambria"/>
              </a:rPr>
              <a:t>iagr</a:t>
            </a:r>
            <a:r>
              <a:rPr lang="en-US" sz="1200" spc="25" dirty="0">
                <a:latin typeface="Cambria"/>
                <a:cs typeface="Cambria"/>
              </a:rPr>
              <a:t>am</a:t>
            </a:r>
            <a:endParaRPr lang="en-US" sz="1200" dirty="0">
              <a:latin typeface="Cambria"/>
              <a:cs typeface="Cambria"/>
            </a:endParaRPr>
          </a:p>
          <a:p>
            <a:pPr marL="1345565" marR="2268855">
              <a:lnSpc>
                <a:spcPct val="115799"/>
              </a:lnSpc>
              <a:spcBef>
                <a:spcPts val="25"/>
              </a:spcBef>
              <a:tabLst>
                <a:tab pos="1734820" algn="l"/>
              </a:tabLst>
            </a:pPr>
            <a:r>
              <a:rPr lang="en-US" sz="1200" spc="30" dirty="0">
                <a:latin typeface="Cambria"/>
                <a:cs typeface="Cambria"/>
              </a:rPr>
              <a:t>FD</a:t>
            </a: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en-US" sz="1200" spc="-15" dirty="0">
                <a:latin typeface="Times New Roman"/>
                <a:cs typeface="Times New Roman"/>
              </a:rPr>
              <a:t> </a:t>
            </a:r>
            <a:r>
              <a:rPr lang="en-US" sz="1200" spc="20" dirty="0">
                <a:latin typeface="Cambria"/>
                <a:cs typeface="Cambria"/>
              </a:rPr>
              <a:t>-&gt;</a:t>
            </a:r>
            <a:r>
              <a:rPr lang="en-US" sz="1200" spc="-5" dirty="0">
                <a:latin typeface="Times New Roman"/>
                <a:cs typeface="Times New Roman"/>
              </a:rPr>
              <a:t> </a:t>
            </a:r>
            <a:r>
              <a:rPr lang="en-US" sz="1200" spc="20" dirty="0">
                <a:latin typeface="Cambria"/>
                <a:cs typeface="Cambria"/>
              </a:rPr>
              <a:t>Context</a:t>
            </a:r>
            <a:r>
              <a:rPr lang="en-US" sz="1200" spc="5" dirty="0">
                <a:latin typeface="Times New Roman"/>
                <a:cs typeface="Times New Roman"/>
              </a:rPr>
              <a:t> </a:t>
            </a:r>
            <a:r>
              <a:rPr lang="en-US" sz="1200" spc="15" dirty="0">
                <a:latin typeface="Cambria"/>
                <a:cs typeface="Cambria"/>
              </a:rPr>
              <a:t>Flo</a:t>
            </a:r>
            <a:r>
              <a:rPr lang="en-US" sz="1200" spc="35" dirty="0">
                <a:latin typeface="Cambria"/>
                <a:cs typeface="Cambria"/>
              </a:rPr>
              <a:t>w</a:t>
            </a:r>
            <a:r>
              <a:rPr lang="en-US" sz="1200" dirty="0">
                <a:latin typeface="Times New Roman"/>
                <a:cs typeface="Times New Roman"/>
              </a:rPr>
              <a:t> </a:t>
            </a:r>
            <a:r>
              <a:rPr lang="en-US" sz="1200" spc="35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spc="25" dirty="0">
                <a:latin typeface="Cambria"/>
                <a:cs typeface="Cambria"/>
              </a:rPr>
              <a:t>a</a:t>
            </a:r>
            <a:r>
              <a:rPr lang="en-US" sz="1200" spc="5" dirty="0">
                <a:latin typeface="Cambria"/>
                <a:cs typeface="Cambria"/>
              </a:rPr>
              <a:t>g</a:t>
            </a:r>
            <a:r>
              <a:rPr lang="en-US" sz="1200" spc="10" dirty="0">
                <a:latin typeface="Cambria"/>
                <a:cs typeface="Cambria"/>
              </a:rPr>
              <a:t>r</a:t>
            </a:r>
            <a:r>
              <a:rPr lang="en-US" sz="1200" spc="25" dirty="0">
                <a:latin typeface="Cambria"/>
                <a:cs typeface="Cambria"/>
              </a:rPr>
              <a:t>a</a:t>
            </a:r>
            <a:r>
              <a:rPr lang="en-US" sz="1200" spc="40" dirty="0">
                <a:latin typeface="Cambria"/>
                <a:cs typeface="Cambria"/>
              </a:rPr>
              <a:t>m</a:t>
            </a:r>
            <a:r>
              <a:rPr lang="en-US" sz="1200" spc="10" dirty="0">
                <a:latin typeface="Times New Roman"/>
                <a:cs typeface="Times New Roman"/>
              </a:rPr>
              <a:t>                       </a:t>
            </a:r>
            <a:r>
              <a:rPr lang="en-US" sz="1200" spc="30" dirty="0">
                <a:latin typeface="Cambria"/>
                <a:cs typeface="Cambria"/>
              </a:rPr>
              <a:t>E</a:t>
            </a:r>
            <a:r>
              <a:rPr lang="en-US" sz="1200" spc="25" dirty="0">
                <a:latin typeface="Cambria"/>
                <a:cs typeface="Cambria"/>
              </a:rPr>
              <a:t>R</a:t>
            </a: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en-US" sz="1200" spc="20" dirty="0">
                <a:latin typeface="Cambria"/>
                <a:cs typeface="Cambria"/>
              </a:rPr>
              <a:t>-&gt;</a:t>
            </a:r>
            <a:r>
              <a:rPr lang="en-US" sz="1200" spc="-50" dirty="0">
                <a:latin typeface="Times New Roman"/>
                <a:cs typeface="Times New Roman"/>
              </a:rPr>
              <a:t> </a:t>
            </a:r>
            <a:r>
              <a:rPr lang="en-US" sz="1200" spc="20" dirty="0">
                <a:latin typeface="Cambria"/>
                <a:cs typeface="Cambria"/>
              </a:rPr>
              <a:t>Ent</a:t>
            </a:r>
            <a:r>
              <a:rPr lang="en-US" sz="1200" spc="10" dirty="0">
                <a:latin typeface="Cambria"/>
                <a:cs typeface="Cambria"/>
              </a:rPr>
              <a:t>i</a:t>
            </a:r>
            <a:r>
              <a:rPr lang="en-US" sz="1200" spc="5" dirty="0">
                <a:latin typeface="Cambria"/>
                <a:cs typeface="Cambria"/>
              </a:rPr>
              <a:t>t</a:t>
            </a:r>
            <a:r>
              <a:rPr lang="en-US" sz="1200" spc="20" dirty="0">
                <a:latin typeface="Cambria"/>
                <a:cs typeface="Cambria"/>
              </a:rPr>
              <a:t>y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20" dirty="0">
                <a:latin typeface="Cambria"/>
                <a:cs typeface="Cambria"/>
              </a:rPr>
              <a:t>Re</a:t>
            </a:r>
            <a:r>
              <a:rPr lang="en-US" sz="1200" spc="10" dirty="0">
                <a:latin typeface="Cambria"/>
                <a:cs typeface="Cambria"/>
              </a:rPr>
              <a:t>l</a:t>
            </a:r>
            <a:r>
              <a:rPr lang="en-US" sz="1200" spc="15" dirty="0">
                <a:latin typeface="Cambria"/>
                <a:cs typeface="Cambria"/>
              </a:rPr>
              <a:t>atio</a:t>
            </a:r>
            <a:r>
              <a:rPr lang="en-US" sz="1200" spc="30" dirty="0">
                <a:latin typeface="Cambria"/>
                <a:cs typeface="Cambria"/>
              </a:rPr>
              <a:t>n</a:t>
            </a:r>
            <a:r>
              <a:rPr lang="en-US" sz="1200" spc="20" dirty="0">
                <a:latin typeface="Cambria"/>
                <a:cs typeface="Cambria"/>
              </a:rPr>
              <a:t>sh</a:t>
            </a:r>
            <a:r>
              <a:rPr lang="en-US" sz="1200" spc="-5" dirty="0">
                <a:latin typeface="Cambria"/>
                <a:cs typeface="Cambria"/>
              </a:rPr>
              <a:t>i</a:t>
            </a:r>
            <a:r>
              <a:rPr lang="en-US" sz="1200" spc="25" dirty="0">
                <a:latin typeface="Cambria"/>
                <a:cs typeface="Cambria"/>
              </a:rPr>
              <a:t>p</a:t>
            </a:r>
            <a:endParaRPr lang="en-US" sz="1200" dirty="0">
              <a:latin typeface="Cambria"/>
              <a:cs typeface="Cambria"/>
            </a:endParaRPr>
          </a:p>
          <a:p>
            <a:pPr marL="1345565" marR="1332230">
              <a:lnSpc>
                <a:spcPct val="115799"/>
              </a:lnSpc>
              <a:tabLst>
                <a:tab pos="1762125" algn="l"/>
              </a:tabLst>
            </a:pPr>
            <a:r>
              <a:rPr lang="en-US" sz="1200" spc="10" dirty="0">
                <a:latin typeface="Cambria"/>
                <a:cs typeface="Cambria"/>
              </a:rPr>
              <a:t>I</a:t>
            </a:r>
            <a:r>
              <a:rPr lang="en-US" sz="1200" spc="35" dirty="0">
                <a:latin typeface="Cambria"/>
                <a:cs typeface="Cambria"/>
              </a:rPr>
              <a:t>D</a:t>
            </a:r>
            <a:r>
              <a:rPr lang="en-US" sz="1200" spc="25" dirty="0">
                <a:latin typeface="Cambria"/>
                <a:cs typeface="Cambria"/>
              </a:rPr>
              <a:t>E</a:t>
            </a: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en-US" sz="1200" spc="-5" dirty="0">
                <a:latin typeface="Cambria"/>
                <a:cs typeface="Cambria"/>
              </a:rPr>
              <a:t>-</a:t>
            </a:r>
            <a:r>
              <a:rPr lang="en-US" sz="1200" spc="-10" dirty="0">
                <a:latin typeface="Cambria"/>
                <a:cs typeface="Cambria"/>
              </a:rPr>
              <a:t>&gt;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In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5" dirty="0">
                <a:latin typeface="Cambria"/>
                <a:cs typeface="Cambria"/>
              </a:rPr>
              <a:t>g</a:t>
            </a:r>
            <a:r>
              <a:rPr lang="en-US" sz="1200" spc="-10" dirty="0">
                <a:latin typeface="Cambria"/>
                <a:cs typeface="Cambria"/>
              </a:rPr>
              <a:t>r</a:t>
            </a:r>
            <a:r>
              <a:rPr lang="en-US" sz="1200" spc="-5" dirty="0">
                <a:latin typeface="Cambria"/>
                <a:cs typeface="Cambria"/>
              </a:rPr>
              <a:t>a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Cambria"/>
                <a:cs typeface="Cambria"/>
              </a:rPr>
              <a:t>ed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De</a:t>
            </a:r>
            <a:r>
              <a:rPr lang="en-US" sz="1200" spc="-15" dirty="0">
                <a:latin typeface="Cambria"/>
                <a:cs typeface="Cambria"/>
              </a:rPr>
              <a:t>v</a:t>
            </a:r>
            <a:r>
              <a:rPr lang="en-US" sz="1200" dirty="0">
                <a:latin typeface="Cambria"/>
                <a:cs typeface="Cambria"/>
              </a:rPr>
              <a:t>elop</a:t>
            </a:r>
            <a:r>
              <a:rPr lang="en-US" sz="1200" spc="5" dirty="0">
                <a:latin typeface="Cambria"/>
                <a:cs typeface="Cambria"/>
              </a:rPr>
              <a:t>m</a:t>
            </a:r>
            <a:r>
              <a:rPr lang="en-US" sz="1200" spc="-10" dirty="0">
                <a:latin typeface="Cambria"/>
                <a:cs typeface="Cambria"/>
              </a:rPr>
              <a:t>en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3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E</a:t>
            </a:r>
            <a:r>
              <a:rPr lang="en-US" sz="1200" spc="-15" dirty="0">
                <a:latin typeface="Cambria"/>
                <a:cs typeface="Cambria"/>
              </a:rPr>
              <a:t>nvir</a:t>
            </a:r>
            <a:r>
              <a:rPr lang="en-US" sz="1200" dirty="0">
                <a:latin typeface="Cambria"/>
                <a:cs typeface="Cambria"/>
              </a:rPr>
              <a:t>onment</a:t>
            </a:r>
            <a:r>
              <a:rPr lang="en-US" sz="1200" dirty="0">
                <a:latin typeface="Times New Roman"/>
                <a:cs typeface="Times New Roman"/>
              </a:rPr>
              <a:t>  </a:t>
            </a:r>
          </a:p>
          <a:p>
            <a:pPr marL="1345565" marR="1332230">
              <a:lnSpc>
                <a:spcPct val="115799"/>
              </a:lnSpc>
              <a:tabLst>
                <a:tab pos="1762125" algn="l"/>
              </a:tabLst>
            </a:pP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5" dirty="0">
                <a:latin typeface="Cambria"/>
                <a:cs typeface="Cambria"/>
              </a:rPr>
              <a:t>R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13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Cambria"/>
                <a:cs typeface="Cambria"/>
              </a:rPr>
              <a:t>-</a:t>
            </a:r>
            <a:r>
              <a:rPr lang="en-US" sz="1200" spc="-10" dirty="0">
                <a:latin typeface="Cambria"/>
                <a:cs typeface="Cambria"/>
              </a:rPr>
              <a:t>&gt;</a:t>
            </a:r>
            <a:r>
              <a:rPr lang="en-US" sz="1200" spc="-45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S</a:t>
            </a:r>
            <a:r>
              <a:rPr lang="en-US" sz="1200" spc="-10" dirty="0">
                <a:latin typeface="Cambria"/>
                <a:cs typeface="Cambria"/>
              </a:rPr>
              <a:t>of</a:t>
            </a:r>
            <a:r>
              <a:rPr lang="en-US" sz="1200" spc="-5" dirty="0">
                <a:latin typeface="Cambria"/>
                <a:cs typeface="Cambria"/>
              </a:rPr>
              <a:t>twar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25" dirty="0">
                <a:latin typeface="Times New Roman"/>
                <a:cs typeface="Times New Roman"/>
              </a:rPr>
              <a:t> </a:t>
            </a:r>
            <a:r>
              <a:rPr lang="en-US" sz="1200" spc="-15" dirty="0">
                <a:latin typeface="Cambria"/>
                <a:cs typeface="Cambria"/>
              </a:rPr>
              <a:t>Re</a:t>
            </a:r>
            <a:r>
              <a:rPr lang="en-US" sz="1200" spc="-10" dirty="0">
                <a:latin typeface="Cambria"/>
                <a:cs typeface="Cambria"/>
              </a:rPr>
              <a:t>quiremen</a:t>
            </a:r>
            <a:r>
              <a:rPr lang="en-US" sz="1200" dirty="0">
                <a:latin typeface="Cambria"/>
                <a:cs typeface="Cambria"/>
              </a:rPr>
              <a:t>t</a:t>
            </a:r>
            <a:r>
              <a:rPr lang="en-US" sz="1200" spc="-10" dirty="0">
                <a:latin typeface="Times New Roman"/>
                <a:cs typeface="Times New Roman"/>
              </a:rPr>
              <a:t> </a:t>
            </a:r>
            <a:r>
              <a:rPr lang="en-US" sz="1200" dirty="0">
                <a:latin typeface="Cambria"/>
                <a:cs typeface="Cambria"/>
              </a:rPr>
              <a:t>Sp</a:t>
            </a:r>
            <a:r>
              <a:rPr lang="en-US" sz="1200" spc="-10" dirty="0">
                <a:latin typeface="Cambria"/>
                <a:cs typeface="Cambria"/>
              </a:rPr>
              <a:t>e</a:t>
            </a:r>
            <a:r>
              <a:rPr lang="en-US" sz="1200" spc="-25" dirty="0">
                <a:latin typeface="Cambria"/>
                <a:cs typeface="Cambria"/>
              </a:rPr>
              <a:t>c</a:t>
            </a:r>
            <a:r>
              <a:rPr lang="en-US" sz="1200" spc="-5" dirty="0">
                <a:latin typeface="Cambria"/>
                <a:cs typeface="Cambria"/>
              </a:rPr>
              <a:t>ification</a:t>
            </a:r>
            <a:endParaRPr lang="en-US" sz="12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83608-D140-AF07-227A-D8E1125CB9CE}"/>
              </a:ext>
            </a:extLst>
          </p:cNvPr>
          <p:cNvSpPr txBox="1"/>
          <p:nvPr/>
        </p:nvSpPr>
        <p:spPr>
          <a:xfrm>
            <a:off x="439839" y="324091"/>
            <a:ext cx="7558268" cy="290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0" indent="-228600">
              <a:lnSpc>
                <a:spcPct val="100000"/>
              </a:lnSpc>
              <a:buFont typeface="Times New Roman"/>
              <a:buAutoNum type="arabicPeriod" startAt="2"/>
              <a:tabLst>
                <a:tab pos="1067435" algn="l"/>
              </a:tabLst>
            </a:pPr>
            <a:r>
              <a:rPr lang="en-US" sz="1200" b="1" dirty="0">
                <a:latin typeface="Cambria"/>
                <a:cs typeface="Cambria"/>
              </a:rPr>
              <a:t>O</a:t>
            </a:r>
            <a:r>
              <a:rPr lang="en-US" sz="1200" b="1" spc="-10" dirty="0">
                <a:latin typeface="Cambria"/>
                <a:cs typeface="Cambria"/>
              </a:rPr>
              <a:t>VERALL</a:t>
            </a:r>
            <a:r>
              <a:rPr lang="en-US" sz="1200" b="1" spc="-75" dirty="0">
                <a:latin typeface="Times New Roman"/>
                <a:cs typeface="Times New Roman"/>
              </a:rPr>
              <a:t> </a:t>
            </a:r>
            <a:r>
              <a:rPr lang="en-US" sz="1200" b="1" spc="-20" dirty="0">
                <a:latin typeface="Cambria"/>
                <a:cs typeface="Cambria"/>
              </a:rPr>
              <a:t>D</a:t>
            </a:r>
            <a:r>
              <a:rPr lang="en-US" sz="1200" b="1" dirty="0">
                <a:latin typeface="Cambria"/>
                <a:cs typeface="Cambria"/>
              </a:rPr>
              <a:t>ES</a:t>
            </a:r>
            <a:r>
              <a:rPr lang="en-US" sz="1200" b="1" spc="-10" dirty="0">
                <a:latin typeface="Cambria"/>
                <a:cs typeface="Cambria"/>
              </a:rPr>
              <a:t>CRI</a:t>
            </a:r>
            <a:r>
              <a:rPr lang="en-US" sz="1200" b="1" spc="-20" dirty="0">
                <a:latin typeface="Cambria"/>
                <a:cs typeface="Cambria"/>
              </a:rPr>
              <a:t>P</a:t>
            </a:r>
            <a:r>
              <a:rPr lang="en-US" sz="1200" b="1" spc="-5" dirty="0">
                <a:latin typeface="Cambria"/>
                <a:cs typeface="Cambria"/>
              </a:rPr>
              <a:t>TI</a:t>
            </a:r>
            <a:r>
              <a:rPr lang="en-US" sz="1200" b="1" spc="15" dirty="0">
                <a:latin typeface="Cambria"/>
                <a:cs typeface="Cambria"/>
              </a:rPr>
              <a:t>O</a:t>
            </a:r>
            <a:r>
              <a:rPr lang="en-US" sz="1200" b="1" dirty="0">
                <a:latin typeface="Cambria"/>
                <a:cs typeface="Cambria"/>
              </a:rPr>
              <a:t>N</a:t>
            </a:r>
            <a:endParaRPr lang="en-US" sz="1200" dirty="0">
              <a:latin typeface="Times New Roman"/>
              <a:cs typeface="Times New Roman"/>
            </a:endParaRPr>
          </a:p>
          <a:p>
            <a:pPr marL="1333500" lvl="1" indent="-226695">
              <a:lnSpc>
                <a:spcPct val="100000"/>
              </a:lnSpc>
              <a:buSzPct val="83333"/>
              <a:buFont typeface="Times New Roman"/>
              <a:buAutoNum type="arabicPeriod"/>
              <a:tabLst>
                <a:tab pos="1334135" algn="l"/>
              </a:tabLst>
            </a:pPr>
            <a:r>
              <a:rPr lang="en-US" sz="1200" b="1" spc="-15" dirty="0">
                <a:latin typeface="Cambria"/>
                <a:cs typeface="Cambria"/>
              </a:rPr>
              <a:t>P</a:t>
            </a:r>
            <a:r>
              <a:rPr lang="en-US" sz="1200" b="1" spc="-10" dirty="0">
                <a:latin typeface="Cambria"/>
                <a:cs typeface="Cambria"/>
              </a:rPr>
              <a:t>RO</a:t>
            </a:r>
            <a:r>
              <a:rPr lang="en-US" sz="1200" b="1" spc="-30" dirty="0">
                <a:latin typeface="Cambria"/>
                <a:cs typeface="Cambria"/>
              </a:rPr>
              <a:t>D</a:t>
            </a:r>
            <a:r>
              <a:rPr lang="en-US" sz="1200" b="1" dirty="0">
                <a:latin typeface="Cambria"/>
                <a:cs typeface="Cambria"/>
              </a:rPr>
              <a:t>U</a:t>
            </a:r>
            <a:r>
              <a:rPr lang="en-US" sz="1200" b="1" spc="-5" dirty="0">
                <a:latin typeface="Cambria"/>
                <a:cs typeface="Cambria"/>
              </a:rPr>
              <a:t>C</a:t>
            </a:r>
            <a:r>
              <a:rPr lang="en-US" sz="1200" b="1" dirty="0">
                <a:latin typeface="Cambria"/>
                <a:cs typeface="Cambria"/>
              </a:rPr>
              <a:t>T</a:t>
            </a:r>
            <a:r>
              <a:rPr lang="en-US" sz="1200" b="1" spc="-70" dirty="0">
                <a:latin typeface="Times New Roman"/>
                <a:cs typeface="Times New Roman"/>
              </a:rPr>
              <a:t> </a:t>
            </a:r>
            <a:r>
              <a:rPr lang="en-US" sz="1200" b="1" spc="-15" dirty="0">
                <a:latin typeface="Cambria"/>
                <a:cs typeface="Cambria"/>
              </a:rPr>
              <a:t>P</a:t>
            </a:r>
            <a:r>
              <a:rPr lang="en-US" sz="1200" b="1" spc="-10" dirty="0">
                <a:latin typeface="Cambria"/>
                <a:cs typeface="Cambria"/>
              </a:rPr>
              <a:t>RE</a:t>
            </a:r>
            <a:r>
              <a:rPr lang="en-US" sz="1200" b="1" spc="-15" dirty="0">
                <a:latin typeface="Cambria"/>
                <a:cs typeface="Cambria"/>
              </a:rPr>
              <a:t>SP</a:t>
            </a:r>
            <a:r>
              <a:rPr lang="en-US" sz="1200" b="1" spc="-10" dirty="0">
                <a:latin typeface="Cambria"/>
                <a:cs typeface="Cambria"/>
              </a:rPr>
              <a:t>ECTI</a:t>
            </a:r>
            <a:r>
              <a:rPr lang="en-US" sz="1200" b="1" spc="-20" dirty="0">
                <a:latin typeface="Cambria"/>
                <a:cs typeface="Cambria"/>
              </a:rPr>
              <a:t>V</a:t>
            </a:r>
            <a:r>
              <a:rPr lang="en-US" sz="1200" b="1" spc="-10" dirty="0">
                <a:latin typeface="Cambria"/>
                <a:cs typeface="Cambria"/>
              </a:rPr>
              <a:t>E</a:t>
            </a:r>
            <a:endParaRPr lang="en-US" sz="1200" dirty="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22"/>
              </a:spcBef>
              <a:buFont typeface="Times New Roman"/>
              <a:buAutoNum type="arabicPeriod"/>
            </a:pPr>
            <a:endParaRPr lang="en-US" sz="1250" dirty="0">
              <a:latin typeface="Times New Roman"/>
              <a:cs typeface="Times New Roman"/>
            </a:endParaRPr>
          </a:p>
          <a:p>
            <a:pPr marL="12700" marR="5080">
              <a:lnSpc>
                <a:spcPct val="97800"/>
              </a:lnSpc>
            </a:pP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Selecting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th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p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p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ropri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n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ic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c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uc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ial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when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st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arti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ng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b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lo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g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for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p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rod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uc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re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v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ie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s.</a:t>
            </a:r>
            <a:r>
              <a:rPr lang="en-US" sz="1200" spc="-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Eit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her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y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ou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sho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u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ha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v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2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exp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erience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in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th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fiel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,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or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y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ou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sh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oul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-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emp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</a:t>
            </a:r>
            <a:r>
              <a:rPr lang="en-US" sz="1200" spc="5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y</a:t>
            </a:r>
            <a:r>
              <a:rPr lang="en-US" sz="1200" spc="-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wr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it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ers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who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are</a:t>
            </a:r>
            <a:r>
              <a:rPr lang="en-US" sz="1200" spc="-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co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m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pet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en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.</a:t>
            </a:r>
            <a:r>
              <a:rPr lang="en-US" sz="1200" spc="-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Noth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i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ng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,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in</a:t>
            </a:r>
            <a:r>
              <a:rPr lang="en-US" sz="1200" spc="-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my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opi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n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ion,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wo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rse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than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spc="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ad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in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g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5" dirty="0">
                <a:solidFill>
                  <a:srgbClr val="444444"/>
                </a:solidFill>
                <a:latin typeface="Cambria"/>
                <a:cs typeface="Cambria"/>
              </a:rPr>
              <a:t>p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ro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uc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v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ie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w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from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US" sz="120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wr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it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er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who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it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her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</a:t>
            </a:r>
            <a:r>
              <a:rPr lang="en-US" sz="1200" spc="10" dirty="0">
                <a:solidFill>
                  <a:srgbClr val="444444"/>
                </a:solidFill>
                <a:latin typeface="Cambria"/>
                <a:cs typeface="Cambria"/>
              </a:rPr>
              <a:t>n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qualified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review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th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p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ro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uc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or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has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n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v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er</a:t>
            </a:r>
            <a:r>
              <a:rPr lang="en-US" sz="1200" spc="-3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u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s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ed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it.</a:t>
            </a:r>
            <a:endParaRPr lang="en-US" sz="1200" dirty="0">
              <a:latin typeface="Cambria"/>
              <a:cs typeface="Cambria"/>
            </a:endParaRPr>
          </a:p>
          <a:p>
            <a:pPr marL="1330325" lvl="1" indent="-223520">
              <a:lnSpc>
                <a:spcPts val="1405"/>
              </a:lnSpc>
              <a:buSzPct val="83333"/>
              <a:buFont typeface="Times New Roman"/>
              <a:buAutoNum type="arabicPeriod" startAt="2"/>
              <a:tabLst>
                <a:tab pos="1330960" algn="l"/>
              </a:tabLst>
            </a:pPr>
            <a:r>
              <a:rPr lang="en-US" sz="1200" b="1" spc="-5" dirty="0">
                <a:latin typeface="Cambria"/>
                <a:cs typeface="Cambria"/>
              </a:rPr>
              <a:t>S</a:t>
            </a:r>
            <a:r>
              <a:rPr lang="en-US" sz="1200" b="1" dirty="0">
                <a:latin typeface="Cambria"/>
                <a:cs typeface="Cambria"/>
              </a:rPr>
              <a:t>O</a:t>
            </a:r>
            <a:r>
              <a:rPr lang="en-US" sz="1200" b="1" spc="-5" dirty="0">
                <a:latin typeface="Cambria"/>
                <a:cs typeface="Cambria"/>
              </a:rPr>
              <a:t>FTWA</a:t>
            </a:r>
            <a:r>
              <a:rPr lang="en-US" sz="1200" b="1" spc="-10" dirty="0">
                <a:latin typeface="Cambria"/>
                <a:cs typeface="Cambria"/>
              </a:rPr>
              <a:t>RE</a:t>
            </a:r>
            <a:r>
              <a:rPr lang="en-US" sz="1200" b="1" spc="-90" dirty="0">
                <a:latin typeface="Times New Roman"/>
                <a:cs typeface="Times New Roman"/>
              </a:rPr>
              <a:t> </a:t>
            </a:r>
            <a:r>
              <a:rPr lang="en-US" sz="1200" b="1" spc="-10" dirty="0">
                <a:latin typeface="Cambria"/>
                <a:cs typeface="Cambria"/>
              </a:rPr>
              <a:t>REQ</a:t>
            </a:r>
            <a:r>
              <a:rPr lang="en-US" sz="1200" b="1" dirty="0">
                <a:latin typeface="Cambria"/>
                <a:cs typeface="Cambria"/>
              </a:rPr>
              <a:t>U</a:t>
            </a:r>
            <a:r>
              <a:rPr lang="en-US" sz="1200" b="1" spc="-10" dirty="0">
                <a:latin typeface="Cambria"/>
                <a:cs typeface="Cambria"/>
              </a:rPr>
              <a:t>IR</a:t>
            </a:r>
            <a:r>
              <a:rPr lang="en-US" sz="1200" b="1" spc="-25" dirty="0">
                <a:latin typeface="Cambria"/>
                <a:cs typeface="Cambria"/>
              </a:rPr>
              <a:t>E</a:t>
            </a:r>
            <a:r>
              <a:rPr lang="en-US" sz="1200" b="1" dirty="0">
                <a:latin typeface="Cambria"/>
                <a:cs typeface="Cambria"/>
              </a:rPr>
              <a:t>M</a:t>
            </a:r>
            <a:r>
              <a:rPr lang="en-US" sz="1200" b="1" spc="-10" dirty="0">
                <a:latin typeface="Cambria"/>
                <a:cs typeface="Cambria"/>
              </a:rPr>
              <a:t>EN</a:t>
            </a:r>
            <a:r>
              <a:rPr lang="en-US" sz="1200" b="1" dirty="0">
                <a:latin typeface="Cambria"/>
                <a:cs typeface="Cambria"/>
              </a:rPr>
              <a:t>T</a:t>
            </a:r>
            <a:endParaRPr lang="en-US" sz="1200" dirty="0">
              <a:latin typeface="Cambria"/>
              <a:cs typeface="Cambri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Times New Roman"/>
              <a:buAutoNum type="arabicPeriod" startAt="2"/>
            </a:pPr>
            <a:endParaRPr lang="en-US" sz="1200" dirty="0">
              <a:latin typeface="Times New Roman"/>
              <a:cs typeface="Times New Roman"/>
            </a:endParaRPr>
          </a:p>
          <a:p>
            <a:pPr marL="1737995">
              <a:lnSpc>
                <a:spcPct val="100000"/>
              </a:lnSpc>
            </a:pPr>
            <a:r>
              <a:rPr lang="en-US" sz="1200" spc="-10" dirty="0">
                <a:latin typeface="Cambria"/>
                <a:cs typeface="Cambria"/>
              </a:rPr>
              <a:t>Fr</a:t>
            </a:r>
            <a:r>
              <a:rPr lang="en-US" sz="1200" dirty="0">
                <a:latin typeface="Cambria"/>
                <a:cs typeface="Cambria"/>
              </a:rPr>
              <a:t>ont</a:t>
            </a:r>
            <a:r>
              <a:rPr lang="en-US" sz="1200" spc="-70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en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:</a:t>
            </a:r>
            <a:endParaRPr lang="en-US" sz="1200" dirty="0">
              <a:latin typeface="Cambria"/>
              <a:cs typeface="Cambria"/>
            </a:endParaRPr>
          </a:p>
          <a:p>
            <a:pPr marL="2208530" lvl="2" indent="-225425">
              <a:lnSpc>
                <a:spcPct val="100000"/>
              </a:lnSpc>
              <a:spcBef>
                <a:spcPts val="360"/>
              </a:spcBef>
              <a:buSzPct val="83333"/>
              <a:buFont typeface="Arial"/>
              <a:buChar char="•"/>
              <a:tabLst>
                <a:tab pos="2209165" algn="l"/>
              </a:tabLst>
            </a:pPr>
            <a:r>
              <a:rPr lang="en-US" sz="1200" spc="-5" dirty="0">
                <a:latin typeface="Cambria"/>
                <a:cs typeface="Cambria"/>
              </a:rPr>
              <a:t>Re</a:t>
            </a:r>
            <a:r>
              <a:rPr lang="en-US" sz="1200" dirty="0">
                <a:latin typeface="Cambria"/>
                <a:cs typeface="Cambria"/>
              </a:rPr>
              <a:t>act</a:t>
            </a:r>
            <a:r>
              <a:rPr lang="en-US" sz="1200" spc="-40" dirty="0">
                <a:latin typeface="Times New Roman"/>
                <a:cs typeface="Times New Roman"/>
              </a:rPr>
              <a:t> </a:t>
            </a:r>
            <a:r>
              <a:rPr lang="en-US" sz="1200" dirty="0" err="1">
                <a:latin typeface="Cambria"/>
                <a:cs typeface="Cambria"/>
              </a:rPr>
              <a:t>j</a:t>
            </a:r>
            <a:r>
              <a:rPr lang="en-US" sz="1200" spc="-10" dirty="0" err="1">
                <a:latin typeface="Cambria"/>
                <a:cs typeface="Cambria"/>
              </a:rPr>
              <a:t>s</a:t>
            </a:r>
            <a:endParaRPr lang="en-US" sz="1200" dirty="0">
              <a:latin typeface="Cambria"/>
              <a:cs typeface="Cambria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lang="en-US"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lang="en-US" sz="1200" spc="-5" dirty="0">
                <a:latin typeface="Cambria"/>
                <a:cs typeface="Cambria"/>
              </a:rPr>
              <a:t>                                                     Bac</a:t>
            </a:r>
            <a:r>
              <a:rPr lang="en-US" sz="1200" dirty="0">
                <a:latin typeface="Cambria"/>
                <a:cs typeface="Cambria"/>
              </a:rPr>
              <a:t>k</a:t>
            </a:r>
            <a:r>
              <a:rPr lang="en-US" sz="1200" spc="-65" dirty="0">
                <a:latin typeface="Times New Roman"/>
                <a:cs typeface="Times New Roman"/>
              </a:rPr>
              <a:t> </a:t>
            </a:r>
            <a:r>
              <a:rPr lang="en-US" sz="1200" spc="-10" dirty="0">
                <a:latin typeface="Cambria"/>
                <a:cs typeface="Cambria"/>
              </a:rPr>
              <a:t>en</a:t>
            </a:r>
            <a:r>
              <a:rPr lang="en-US" sz="1200" spc="-20" dirty="0">
                <a:latin typeface="Cambria"/>
                <a:cs typeface="Cambria"/>
              </a:rPr>
              <a:t>d</a:t>
            </a:r>
            <a:r>
              <a:rPr lang="en-US" sz="1200" spc="-5" dirty="0">
                <a:latin typeface="Cambria"/>
                <a:cs typeface="Cambria"/>
              </a:rPr>
              <a:t>:</a:t>
            </a:r>
            <a:endParaRPr lang="en-US" sz="1200" dirty="0">
              <a:latin typeface="Cambria"/>
              <a:cs typeface="Cambria"/>
            </a:endParaRPr>
          </a:p>
          <a:p>
            <a:pPr marL="2208530" lvl="2" indent="-225425">
              <a:lnSpc>
                <a:spcPct val="100000"/>
              </a:lnSpc>
              <a:spcBef>
                <a:spcPts val="360"/>
              </a:spcBef>
              <a:buSzPct val="83333"/>
              <a:buFont typeface="Arial"/>
              <a:buChar char="•"/>
              <a:tabLst>
                <a:tab pos="2209165" algn="l"/>
              </a:tabLst>
            </a:pPr>
            <a:r>
              <a:rPr lang="en-US" sz="1200" spc="-10" dirty="0">
                <a:latin typeface="Cambria"/>
                <a:cs typeface="Cambria"/>
              </a:rPr>
              <a:t> </a:t>
            </a:r>
            <a:r>
              <a:rPr lang="en-US" sz="1200" spc="-10" dirty="0" err="1">
                <a:latin typeface="Cambria"/>
                <a:cs typeface="Cambria"/>
              </a:rPr>
              <a:t>Json</a:t>
            </a:r>
            <a:endParaRPr lang="en-US" sz="1200" dirty="0">
              <a:latin typeface="Cambria"/>
              <a:cs typeface="Cambria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BE1C2-BB3E-BFD3-1823-3C388E833344}"/>
              </a:ext>
            </a:extLst>
          </p:cNvPr>
          <p:cNvSpPr txBox="1"/>
          <p:nvPr/>
        </p:nvSpPr>
        <p:spPr>
          <a:xfrm>
            <a:off x="972273" y="3229117"/>
            <a:ext cx="6134582" cy="1205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IN" sz="1050" b="1" spc="-30" dirty="0">
                <a:latin typeface="Times New Roman"/>
                <a:cs typeface="Times New Roman"/>
              </a:rPr>
              <a:t>2.3 </a:t>
            </a:r>
            <a:r>
              <a:rPr lang="en-IN" sz="1050" b="1" spc="110" dirty="0">
                <a:latin typeface="Times New Roman"/>
                <a:cs typeface="Times New Roman"/>
              </a:rPr>
              <a:t> </a:t>
            </a:r>
            <a:r>
              <a:rPr lang="en-IN" sz="1400" b="1" spc="-10" dirty="0">
                <a:latin typeface="Cambria"/>
                <a:cs typeface="Cambria"/>
              </a:rPr>
              <a:t>H</a:t>
            </a:r>
            <a:r>
              <a:rPr lang="en-IN" sz="1400" b="1" spc="-15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R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-5" dirty="0">
                <a:latin typeface="Cambria"/>
                <a:cs typeface="Cambria"/>
              </a:rPr>
              <a:t>W</a:t>
            </a:r>
            <a:r>
              <a:rPr lang="en-IN" sz="1400" b="1" spc="5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RE</a:t>
            </a:r>
            <a:r>
              <a:rPr lang="en-IN" sz="1400" b="1" spc="-95" dirty="0">
                <a:latin typeface="Times New Roman"/>
                <a:cs typeface="Times New Roman"/>
              </a:rPr>
              <a:t> </a:t>
            </a:r>
            <a:r>
              <a:rPr lang="en-IN" sz="1400" b="1" spc="-10" dirty="0">
                <a:latin typeface="Cambria"/>
                <a:cs typeface="Cambria"/>
              </a:rPr>
              <a:t>REQ</a:t>
            </a:r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10" dirty="0">
                <a:latin typeface="Cambria"/>
                <a:cs typeface="Cambria"/>
              </a:rPr>
              <a:t>IR</a:t>
            </a:r>
            <a:r>
              <a:rPr lang="en-IN" sz="1400" b="1" spc="-25" dirty="0">
                <a:latin typeface="Cambria"/>
                <a:cs typeface="Cambria"/>
              </a:rPr>
              <a:t>E</a:t>
            </a:r>
            <a:r>
              <a:rPr lang="en-IN" sz="1400" b="1" dirty="0">
                <a:latin typeface="Cambria"/>
                <a:cs typeface="Cambria"/>
              </a:rPr>
              <a:t>M</a:t>
            </a:r>
            <a:r>
              <a:rPr lang="en-IN" sz="1400" b="1" spc="-10" dirty="0">
                <a:latin typeface="Cambria"/>
                <a:cs typeface="Cambria"/>
              </a:rPr>
              <a:t>EN</a:t>
            </a:r>
            <a:r>
              <a:rPr lang="en-IN" sz="1400" b="1" dirty="0">
                <a:latin typeface="Cambria"/>
                <a:cs typeface="Cambria"/>
              </a:rPr>
              <a:t>T</a:t>
            </a:r>
            <a:endParaRPr lang="en-IN" sz="1400" dirty="0">
              <a:latin typeface="Cambria"/>
              <a:cs typeface="Cambria"/>
            </a:endParaRPr>
          </a:p>
          <a:p>
            <a:pPr marL="563245" marR="433070" indent="66675">
              <a:lnSpc>
                <a:spcPct val="138300"/>
              </a:lnSpc>
              <a:spcBef>
                <a:spcPts val="830"/>
              </a:spcBef>
            </a:pPr>
            <a:r>
              <a:rPr lang="en-IN" sz="1400" spc="-15" dirty="0">
                <a:latin typeface="Cambria"/>
                <a:cs typeface="Cambria"/>
              </a:rPr>
              <a:t>V</a:t>
            </a:r>
            <a:r>
              <a:rPr lang="en-IN" sz="1400" dirty="0">
                <a:latin typeface="Cambria"/>
                <a:cs typeface="Cambria"/>
              </a:rPr>
              <a:t>isual</a:t>
            </a:r>
            <a:r>
              <a:rPr lang="en-IN" sz="1400" spc="-40" dirty="0">
                <a:latin typeface="Times New Roman"/>
                <a:cs typeface="Times New Roman"/>
              </a:rPr>
              <a:t> </a:t>
            </a:r>
            <a:r>
              <a:rPr lang="en-IN" sz="1400" dirty="0">
                <a:latin typeface="Cambria"/>
                <a:cs typeface="Cambria"/>
              </a:rPr>
              <a:t>S</a:t>
            </a:r>
            <a:r>
              <a:rPr lang="en-IN" sz="1400" spc="-5" dirty="0">
                <a:latin typeface="Cambria"/>
                <a:cs typeface="Cambria"/>
              </a:rPr>
              <a:t>tu</a:t>
            </a:r>
            <a:r>
              <a:rPr lang="en-IN" sz="1400" spc="-10" dirty="0">
                <a:latin typeface="Cambria"/>
                <a:cs typeface="Cambria"/>
              </a:rPr>
              <a:t>d</a:t>
            </a:r>
            <a:r>
              <a:rPr lang="en-IN" sz="1400" spc="-5" dirty="0">
                <a:latin typeface="Cambria"/>
                <a:cs typeface="Cambria"/>
              </a:rPr>
              <a:t>io</a:t>
            </a:r>
            <a:r>
              <a:rPr lang="en-IN" sz="1400" spc="-5" dirty="0">
                <a:latin typeface="Times New Roman"/>
                <a:cs typeface="Times New Roman"/>
              </a:rPr>
              <a:t> </a:t>
            </a:r>
            <a:r>
              <a:rPr lang="en-IN" sz="1400" spc="-15" dirty="0">
                <a:latin typeface="Cambria"/>
                <a:cs typeface="Cambria"/>
              </a:rPr>
              <a:t>2</a:t>
            </a:r>
            <a:r>
              <a:rPr lang="en-IN" sz="1400" dirty="0">
                <a:latin typeface="Cambria"/>
                <a:cs typeface="Cambria"/>
              </a:rPr>
              <a:t>GB</a:t>
            </a:r>
            <a:r>
              <a:rPr lang="en-IN" sz="1400" spc="-55" dirty="0">
                <a:latin typeface="Times New Roman"/>
                <a:cs typeface="Times New Roman"/>
              </a:rPr>
              <a:t> </a:t>
            </a:r>
            <a:r>
              <a:rPr lang="en-IN" sz="1400" spc="-10" dirty="0">
                <a:latin typeface="Cambria"/>
                <a:cs typeface="Cambria"/>
              </a:rPr>
              <a:t>r</a:t>
            </a:r>
            <a:r>
              <a:rPr lang="en-IN" sz="1400" spc="-5" dirty="0">
                <a:latin typeface="Cambria"/>
                <a:cs typeface="Cambria"/>
              </a:rPr>
              <a:t>a</a:t>
            </a:r>
            <a:r>
              <a:rPr lang="en-IN" sz="1400" dirty="0">
                <a:latin typeface="Cambria"/>
                <a:cs typeface="Cambria"/>
              </a:rPr>
              <a:t>m</a:t>
            </a:r>
            <a:r>
              <a:rPr lang="en-IN" sz="1400" spc="-40" dirty="0">
                <a:latin typeface="Times New Roman"/>
                <a:cs typeface="Times New Roman"/>
              </a:rPr>
              <a:t> </a:t>
            </a:r>
            <a:r>
              <a:rPr lang="en-IN" sz="1400" dirty="0">
                <a:latin typeface="Cambria"/>
                <a:cs typeface="Cambria"/>
              </a:rPr>
              <a:t>,</a:t>
            </a:r>
            <a:r>
              <a:rPr lang="en-IN" sz="1400" spc="-15" dirty="0">
                <a:latin typeface="Cambria"/>
                <a:cs typeface="Cambria"/>
              </a:rPr>
              <a:t>1</a:t>
            </a:r>
            <a:r>
              <a:rPr lang="en-IN" sz="1400" dirty="0">
                <a:latin typeface="Cambria"/>
                <a:cs typeface="Cambria"/>
              </a:rPr>
              <a:t>.</a:t>
            </a:r>
            <a:r>
              <a:rPr lang="en-IN" sz="1400" spc="-10" dirty="0">
                <a:latin typeface="Cambria"/>
                <a:cs typeface="Cambria"/>
              </a:rPr>
              <a:t>2</a:t>
            </a:r>
            <a:r>
              <a:rPr lang="en-IN" sz="1400" spc="-75" dirty="0">
                <a:latin typeface="Times New Roman"/>
                <a:cs typeface="Times New Roman"/>
              </a:rPr>
              <a:t> </a:t>
            </a:r>
            <a:r>
              <a:rPr lang="en-IN" sz="1400" spc="-10" dirty="0">
                <a:latin typeface="Cambria"/>
                <a:cs typeface="Cambria"/>
              </a:rPr>
              <a:t>GHz</a:t>
            </a:r>
            <a:r>
              <a:rPr lang="en-IN" sz="1400" spc="-90" dirty="0">
                <a:latin typeface="Times New Roman"/>
                <a:cs typeface="Times New Roman"/>
              </a:rPr>
              <a:t> </a:t>
            </a:r>
            <a:r>
              <a:rPr lang="en-IN" sz="1400" dirty="0">
                <a:latin typeface="Cambria"/>
                <a:cs typeface="Cambria"/>
              </a:rPr>
              <a:t>,</a:t>
            </a:r>
          </a:p>
          <a:p>
            <a:pPr marL="652780" marR="122555" indent="-18415">
              <a:lnSpc>
                <a:spcPts val="2000"/>
              </a:lnSpc>
              <a:spcBef>
                <a:spcPts val="150"/>
              </a:spcBef>
            </a:pPr>
            <a:r>
              <a:rPr lang="en-IN" sz="1400" dirty="0" err="1">
                <a:latin typeface="Cambria"/>
                <a:cs typeface="Cambria"/>
              </a:rPr>
              <a:t>p</a:t>
            </a:r>
            <a:r>
              <a:rPr lang="en-IN" sz="1400" spc="-10" dirty="0" err="1">
                <a:latin typeface="Cambria"/>
                <a:cs typeface="Cambria"/>
              </a:rPr>
              <a:t>rocesso</a:t>
            </a:r>
            <a:r>
              <a:rPr lang="en-IN" sz="1400" spc="50" dirty="0" err="1">
                <a:latin typeface="Cambria"/>
                <a:cs typeface="Cambria"/>
              </a:rPr>
              <a:t>r</a:t>
            </a:r>
            <a:r>
              <a:rPr lang="en-IN" sz="1400" spc="-5" dirty="0" err="1">
                <a:latin typeface="Cambria"/>
                <a:cs typeface="Cambria"/>
              </a:rPr>
              <a:t>In</a:t>
            </a:r>
            <a:r>
              <a:rPr lang="en-IN" sz="1400" dirty="0" err="1">
                <a:latin typeface="Cambria"/>
                <a:cs typeface="Cambria"/>
              </a:rPr>
              <a:t>tel</a:t>
            </a:r>
            <a:r>
              <a:rPr lang="en-IN" sz="1400" spc="-60" dirty="0">
                <a:latin typeface="Times New Roman"/>
                <a:cs typeface="Times New Roman"/>
              </a:rPr>
              <a:t> </a:t>
            </a:r>
            <a:r>
              <a:rPr lang="en-IN" sz="1400" spc="-5" dirty="0">
                <a:latin typeface="Cambria"/>
                <a:cs typeface="Cambria"/>
              </a:rPr>
              <a:t>i5</a:t>
            </a:r>
            <a:r>
              <a:rPr lang="en-IN" sz="1400" spc="-5" dirty="0">
                <a:latin typeface="Times New Roman"/>
                <a:cs typeface="Times New Roman"/>
              </a:rPr>
              <a:t> </a:t>
            </a:r>
            <a:r>
              <a:rPr lang="en-IN" sz="1400" spc="-5" dirty="0">
                <a:latin typeface="Cambria"/>
                <a:cs typeface="Cambria"/>
              </a:rPr>
              <a:t>Wi</a:t>
            </a:r>
            <a:r>
              <a:rPr lang="en-IN" sz="1400" dirty="0">
                <a:latin typeface="Cambria"/>
                <a:cs typeface="Cambria"/>
              </a:rPr>
              <a:t>n</a:t>
            </a:r>
            <a:r>
              <a:rPr lang="en-IN" sz="1400" spc="-20" dirty="0">
                <a:latin typeface="Cambria"/>
                <a:cs typeface="Cambria"/>
              </a:rPr>
              <a:t>d</a:t>
            </a:r>
            <a:r>
              <a:rPr lang="en-IN" sz="1400" dirty="0">
                <a:latin typeface="Cambria"/>
                <a:cs typeface="Cambria"/>
              </a:rPr>
              <a:t>o</a:t>
            </a:r>
            <a:r>
              <a:rPr lang="en-IN" sz="1400" spc="-10" dirty="0">
                <a:latin typeface="Cambria"/>
                <a:cs typeface="Cambria"/>
              </a:rPr>
              <a:t>ws</a:t>
            </a:r>
            <a:r>
              <a:rPr lang="en-IN" sz="1400" spc="-75" dirty="0">
                <a:latin typeface="Times New Roman"/>
                <a:cs typeface="Times New Roman"/>
              </a:rPr>
              <a:t> </a:t>
            </a:r>
            <a:r>
              <a:rPr lang="en-IN" sz="1400" spc="-15" dirty="0">
                <a:latin typeface="Cambria"/>
                <a:cs typeface="Cambria"/>
              </a:rPr>
              <a:t>7/8</a:t>
            </a:r>
            <a:r>
              <a:rPr lang="en-IN" sz="1400" spc="10" dirty="0">
                <a:latin typeface="Cambria"/>
                <a:cs typeface="Cambria"/>
              </a:rPr>
              <a:t>/</a:t>
            </a:r>
            <a:r>
              <a:rPr lang="en-IN" sz="1400" spc="-15" dirty="0">
                <a:latin typeface="Cambria"/>
                <a:cs typeface="Cambria"/>
              </a:rPr>
              <a:t>8</a:t>
            </a:r>
            <a:r>
              <a:rPr lang="en-IN" sz="1400" dirty="0">
                <a:latin typeface="Cambria"/>
                <a:cs typeface="Cambria"/>
              </a:rPr>
              <a:t>.</a:t>
            </a:r>
            <a:r>
              <a:rPr lang="en-IN" sz="1400" spc="-15" dirty="0">
                <a:latin typeface="Cambria"/>
                <a:cs typeface="Cambria"/>
              </a:rPr>
              <a:t>1/1</a:t>
            </a:r>
            <a:r>
              <a:rPr lang="en-IN" sz="1400" spc="-10" dirty="0">
                <a:latin typeface="Cambria"/>
                <a:cs typeface="Cambria"/>
              </a:rPr>
              <a:t>0</a:t>
            </a:r>
            <a:endParaRPr lang="en-IN" sz="1400" dirty="0">
              <a:latin typeface="Cambria"/>
              <a:cs typeface="Cambri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5B5E94-16E7-6E52-73A8-C5E4C6C079D1}"/>
              </a:ext>
            </a:extLst>
          </p:cNvPr>
          <p:cNvSpPr txBox="1"/>
          <p:nvPr/>
        </p:nvSpPr>
        <p:spPr>
          <a:xfrm>
            <a:off x="358815" y="501517"/>
            <a:ext cx="8472034" cy="451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7150">
              <a:lnSpc>
                <a:spcPct val="110800"/>
              </a:lnSpc>
            </a:pP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 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gi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login: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unt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     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dashboard.</a:t>
            </a:r>
            <a:endParaRPr lang="en-US" sz="1400" dirty="0">
              <a:latin typeface="Segoe UI"/>
              <a:cs typeface="Segoe UI"/>
            </a:endParaRPr>
          </a:p>
          <a:p>
            <a:pPr marL="469265" marR="220345" indent="-227965">
              <a:lnSpc>
                <a:spcPct val="110800"/>
              </a:lnSpc>
              <a:spcBef>
                <a:spcPts val="45"/>
              </a:spcBef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ation: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h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by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ding</a:t>
            </a:r>
            <a:r>
              <a:rPr lang="en-US" sz="1400" spc="5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titl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content,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tags,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age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endParaRPr lang="en-US" sz="1400" dirty="0">
              <a:latin typeface="Segoe UI"/>
              <a:cs typeface="Segoe UI"/>
            </a:endParaRPr>
          </a:p>
          <a:p>
            <a:pPr marL="469265" marR="43180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diting: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dit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pu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cha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ge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titl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content,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tags,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age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endParaRPr lang="en-US" sz="1400" dirty="0">
              <a:latin typeface="Segoe UI"/>
              <a:cs typeface="Segoe UI"/>
            </a:endParaRPr>
          </a:p>
          <a:p>
            <a:pPr marL="469265" marR="8191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agem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nt: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age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te,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archive,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mar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k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private.</a:t>
            </a:r>
            <a:endParaRPr lang="en-US" sz="1400" dirty="0">
              <a:latin typeface="Segoe UI"/>
              <a:cs typeface="Segoe UI"/>
            </a:endParaRPr>
          </a:p>
          <a:p>
            <a:pPr marL="469265" marR="426084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arch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uncti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onalit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arch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blog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bas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on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ke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yw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ord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tags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endParaRPr lang="en-US" sz="1400" dirty="0">
              <a:latin typeface="Segoe UI"/>
              <a:cs typeface="Segoe UI"/>
            </a:endParaRPr>
          </a:p>
          <a:p>
            <a:pPr marL="469265" marR="5080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Socia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sharin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g: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share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ial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dia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platfo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rms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lik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ok,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Twitte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in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k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dI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endParaRPr lang="en-US" sz="1400" dirty="0">
              <a:latin typeface="Segoe UI"/>
              <a:cs typeface="Segoe UI"/>
            </a:endParaRPr>
          </a:p>
          <a:p>
            <a:pPr marL="469265" marR="78740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ent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tem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4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add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comm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p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reply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oth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rs'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s.</a:t>
            </a:r>
            <a:endParaRPr lang="en-US" sz="1400" dirty="0">
              <a:latin typeface="Segoe UI"/>
              <a:cs typeface="Segoe UI"/>
            </a:endParaRPr>
          </a:p>
          <a:p>
            <a:pPr marL="469265" marR="110489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1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v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ation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comm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atu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shar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d.</a:t>
            </a:r>
            <a:endParaRPr lang="en-US" sz="1400" dirty="0">
              <a:latin typeface="Segoe UI"/>
              <a:cs typeface="Segoe UI"/>
            </a:endParaRPr>
          </a:p>
          <a:p>
            <a:pPr marL="469265" marR="340995" indent="-227965">
              <a:lnSpc>
                <a:spcPts val="1600"/>
              </a:lnSpc>
              <a:spcBef>
                <a:spcPts val="75"/>
              </a:spcBef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categor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shou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cat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rize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ts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into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rent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ategori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for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orga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ization.</a:t>
            </a:r>
            <a:endParaRPr lang="en-US" sz="1400" dirty="0">
              <a:latin typeface="Segoe UI"/>
              <a:cs typeface="Segoe UI"/>
            </a:endParaRPr>
          </a:p>
          <a:p>
            <a:pPr marL="469265" marR="129539" indent="-227965">
              <a:lnSpc>
                <a:spcPts val="1600"/>
              </a:lnSpc>
              <a:buClr>
                <a:srgbClr val="374051"/>
              </a:buClr>
              <a:buFont typeface="Segoe UI"/>
              <a:buAutoNum type="arabicPeriod"/>
              <a:tabLst>
                <a:tab pos="469900" algn="l"/>
              </a:tabLst>
            </a:pP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have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page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that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plays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bio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photo,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of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pos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s.</a:t>
            </a:r>
            <a:endParaRPr lang="en-US" sz="1400" dirty="0">
              <a:latin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1B4FF-A9A8-5E52-6632-16334AD2A75C}"/>
              </a:ext>
            </a:extLst>
          </p:cNvPr>
          <p:cNvSpPr txBox="1"/>
          <p:nvPr/>
        </p:nvSpPr>
        <p:spPr>
          <a:xfrm>
            <a:off x="3044142" y="189802"/>
            <a:ext cx="305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5" dirty="0">
                <a:latin typeface="Cambria"/>
                <a:cs typeface="Cambria"/>
              </a:rPr>
              <a:t>F</a:t>
            </a:r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5" dirty="0">
                <a:latin typeface="Cambria"/>
                <a:cs typeface="Cambria"/>
              </a:rPr>
              <a:t>NCTI</a:t>
            </a:r>
            <a:r>
              <a:rPr lang="en-IN" sz="1400" b="1" dirty="0">
                <a:latin typeface="Cambria"/>
                <a:cs typeface="Cambria"/>
              </a:rPr>
              <a:t>O</a:t>
            </a:r>
            <a:r>
              <a:rPr lang="en-IN" sz="1400" b="1" spc="-15" dirty="0">
                <a:latin typeface="Cambria"/>
                <a:cs typeface="Cambria"/>
              </a:rPr>
              <a:t>NA</a:t>
            </a:r>
            <a:r>
              <a:rPr lang="en-IN" sz="1400" b="1" spc="-10" dirty="0">
                <a:latin typeface="Cambria"/>
                <a:cs typeface="Cambria"/>
              </a:rPr>
              <a:t>L</a:t>
            </a:r>
            <a:r>
              <a:rPr lang="en-IN" sz="1400" b="1" spc="145" dirty="0">
                <a:latin typeface="Times New Roman"/>
                <a:cs typeface="Times New Roman"/>
              </a:rPr>
              <a:t> </a:t>
            </a:r>
            <a:r>
              <a:rPr lang="en-IN" sz="1400" b="1" spc="-10" dirty="0">
                <a:latin typeface="Cambria"/>
                <a:cs typeface="Cambria"/>
              </a:rPr>
              <a:t>REQ</a:t>
            </a:r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5" dirty="0">
                <a:latin typeface="Cambria"/>
                <a:cs typeface="Cambria"/>
              </a:rPr>
              <a:t>I</a:t>
            </a:r>
            <a:r>
              <a:rPr lang="en-IN" sz="1400" b="1" spc="-25" dirty="0">
                <a:latin typeface="Cambria"/>
                <a:cs typeface="Cambria"/>
              </a:rPr>
              <a:t>R</a:t>
            </a:r>
            <a:r>
              <a:rPr lang="en-IN" sz="1400" b="1" spc="-10" dirty="0">
                <a:latin typeface="Cambria"/>
                <a:cs typeface="Cambria"/>
              </a:rPr>
              <a:t>EMEN</a:t>
            </a:r>
            <a:r>
              <a:rPr lang="en-IN" sz="1400" b="1" dirty="0">
                <a:latin typeface="Cambria"/>
                <a:cs typeface="Cambria"/>
              </a:rPr>
              <a:t>T</a:t>
            </a:r>
            <a:endParaRPr lang="en-IN" sz="1400" dirty="0">
              <a:latin typeface="Cambria"/>
              <a:cs typeface="Cambri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116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CD9F5-6638-71F5-DCEC-6CEFB66D4D10}"/>
              </a:ext>
            </a:extLst>
          </p:cNvPr>
          <p:cNvSpPr txBox="1"/>
          <p:nvPr/>
        </p:nvSpPr>
        <p:spPr>
          <a:xfrm>
            <a:off x="538223" y="465446"/>
            <a:ext cx="8067554" cy="4834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685" marR="45085" indent="-193675">
              <a:lnSpc>
                <a:spcPct val="110500"/>
              </a:lnSpc>
              <a:buFont typeface="Segoe UI"/>
              <a:buAutoNum type="arabicPlain"/>
              <a:tabLst>
                <a:tab pos="273685" algn="l"/>
              </a:tabLst>
            </a:pP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ho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ave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an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in</a:t>
            </a:r>
            <a:r>
              <a:rPr lang="en-US" sz="1400" dirty="0">
                <a:latin typeface="Segoe UI"/>
                <a:cs typeface="Segoe UI"/>
              </a:rPr>
              <a:t>tu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ti</a:t>
            </a:r>
            <a:r>
              <a:rPr lang="en-US" sz="1400" spc="-5" dirty="0">
                <a:latin typeface="Segoe UI"/>
                <a:cs typeface="Segoe UI"/>
              </a:rPr>
              <a:t>v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1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-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dly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hat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easy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to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nav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g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te,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th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ins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ct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ons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fo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4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.</a:t>
            </a:r>
          </a:p>
          <a:p>
            <a:pPr marL="273685" marR="360045" indent="-193675">
              <a:lnSpc>
                <a:spcPct val="110500"/>
              </a:lnSpc>
              <a:spcBef>
                <a:spcPts val="10"/>
              </a:spcBef>
              <a:buFont typeface="Segoe UI"/>
              <a:buAutoNum type="arabicPlain"/>
              <a:tabLst>
                <a:tab pos="273685" algn="l"/>
              </a:tabLst>
            </a:pPr>
            <a:r>
              <a:rPr lang="en-US" sz="1400" spc="-5" dirty="0">
                <a:latin typeface="Segoe UI"/>
                <a:cs typeface="Segoe UI"/>
              </a:rPr>
              <a:t>P</a:t>
            </a:r>
            <a:r>
              <a:rPr lang="en-US" sz="1400" dirty="0">
                <a:latin typeface="Segoe UI"/>
                <a:cs typeface="Segoe UI"/>
              </a:rPr>
              <a:t>er</a:t>
            </a:r>
            <a:r>
              <a:rPr lang="en-US" sz="1400" spc="-10" dirty="0">
                <a:latin typeface="Segoe UI"/>
                <a:cs typeface="Segoe UI"/>
              </a:rPr>
              <a:t>fo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ce: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-5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ad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qu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ck</a:t>
            </a:r>
            <a:r>
              <a:rPr lang="en-US" sz="1400" spc="-1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f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y,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m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ni</a:t>
            </a:r>
            <a:r>
              <a:rPr lang="en-US" sz="1400" spc="-15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al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ate</a:t>
            </a:r>
            <a:r>
              <a:rPr lang="en-US" sz="1400" spc="-10" dirty="0">
                <a:latin typeface="Segoe UI"/>
                <a:cs typeface="Segoe UI"/>
              </a:rPr>
              <a:t>nc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-10" dirty="0">
                <a:latin typeface="Segoe UI"/>
                <a:cs typeface="Segoe UI"/>
              </a:rPr>
              <a:t>ow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e,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ens</a:t>
            </a:r>
            <a:r>
              <a:rPr lang="en-US" sz="1400" spc="-15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re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spc="-5" dirty="0">
                <a:latin typeface="Segoe UI"/>
                <a:cs typeface="Segoe UI"/>
              </a:rPr>
              <a:t>mles</a:t>
            </a: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</a:t>
            </a:r>
            <a:r>
              <a:rPr lang="en-US" sz="1400" spc="-20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20" dirty="0">
                <a:latin typeface="Segoe UI"/>
                <a:cs typeface="Segoe UI"/>
              </a:rPr>
              <a:t>x</a:t>
            </a:r>
            <a:r>
              <a:rPr lang="en-US" sz="1400" dirty="0">
                <a:latin typeface="Segoe UI"/>
                <a:cs typeface="Segoe UI"/>
              </a:rPr>
              <a:t>pe</a:t>
            </a:r>
            <a:r>
              <a:rPr lang="en-US" sz="1400" spc="5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e.</a:t>
            </a:r>
          </a:p>
          <a:p>
            <a:pPr marL="273685" marR="140970" indent="-193675">
              <a:lnSpc>
                <a:spcPts val="1400"/>
              </a:lnSpc>
              <a:spcBef>
                <a:spcPts val="60"/>
              </a:spcBef>
              <a:buFont typeface="Segoe UI"/>
              <a:buAutoNum type="arabicPlain"/>
              <a:tabLst>
                <a:tab pos="273685" algn="l"/>
              </a:tabLst>
            </a:pPr>
            <a:r>
              <a:rPr lang="en-US" sz="1400" dirty="0">
                <a:latin typeface="Segoe UI"/>
                <a:cs typeface="Segoe UI"/>
              </a:rPr>
              <a:t>Se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u</a:t>
            </a:r>
            <a:r>
              <a:rPr lang="en-US" sz="1400" spc="5" dirty="0">
                <a:latin typeface="Segoe UI"/>
                <a:cs typeface="Segoe UI"/>
              </a:rPr>
              <a:t>r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hou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ha</a:t>
            </a:r>
            <a:r>
              <a:rPr lang="en-US" sz="1400" spc="-15" dirty="0">
                <a:latin typeface="Segoe UI"/>
                <a:cs typeface="Segoe UI"/>
              </a:rPr>
              <a:t>v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Segoe UI"/>
                <a:cs typeface="Segoe UI"/>
              </a:rPr>
              <a:t>ust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me</a:t>
            </a:r>
            <a:r>
              <a:rPr lang="en-US" sz="1400" dirty="0">
                <a:latin typeface="Segoe UI"/>
                <a:cs typeface="Segoe UI"/>
              </a:rPr>
              <a:t>asu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20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p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ot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ct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user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da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a,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5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5" dirty="0">
                <a:latin typeface="Segoe UI"/>
                <a:cs typeface="Segoe UI"/>
              </a:rPr>
              <a:t>v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na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or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spc="-5" dirty="0">
                <a:latin typeface="Segoe UI"/>
                <a:cs typeface="Segoe UI"/>
              </a:rPr>
              <a:t>ze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5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ce</a:t>
            </a:r>
            <a:r>
              <a:rPr lang="en-US" sz="1400" spc="-5" dirty="0">
                <a:latin typeface="Segoe UI"/>
                <a:cs typeface="Segoe UI"/>
              </a:rPr>
              <a:t>ss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miti</a:t>
            </a:r>
            <a:r>
              <a:rPr lang="en-US" sz="1400" spc="-15" dirty="0">
                <a:latin typeface="Segoe UI"/>
                <a:cs typeface="Segoe UI"/>
              </a:rPr>
              <a:t>g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yb</a:t>
            </a:r>
            <a:r>
              <a:rPr lang="en-US" sz="1400" spc="-10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ks.</a:t>
            </a:r>
          </a:p>
          <a:p>
            <a:pPr marL="273685" indent="-193675">
              <a:lnSpc>
                <a:spcPct val="100000"/>
              </a:lnSpc>
              <a:spcBef>
                <a:spcPts val="60"/>
              </a:spcBef>
              <a:buFont typeface="Segoe UI"/>
              <a:buAutoNum type="arabicPlain"/>
              <a:tabLst>
                <a:tab pos="273685" algn="l"/>
              </a:tabLst>
            </a:pP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ce</a:t>
            </a:r>
            <a:r>
              <a:rPr lang="en-US" sz="1400" spc="-5" dirty="0">
                <a:latin typeface="Segoe UI"/>
                <a:cs typeface="Segoe UI"/>
              </a:rPr>
              <a:t>ssi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-5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de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gn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th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cce</a:t>
            </a:r>
            <a:r>
              <a:rPr lang="en-US" sz="1400" spc="-5" dirty="0">
                <a:latin typeface="Segoe UI"/>
                <a:cs typeface="Segoe UI"/>
              </a:rPr>
              <a:t>ssi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mi</a:t>
            </a:r>
            <a:r>
              <a:rPr lang="en-US" sz="1400" spc="-15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ak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g</a:t>
            </a:r>
          </a:p>
          <a:p>
            <a:pPr marL="273685">
              <a:lnSpc>
                <a:spcPct val="100000"/>
              </a:lnSpc>
              <a:spcBef>
                <a:spcPts val="145"/>
              </a:spcBef>
            </a:pP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easy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or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di</a:t>
            </a:r>
            <a:r>
              <a:rPr lang="en-US" sz="1400" spc="-2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dirty="0">
                <a:latin typeface="Segoe UI"/>
                <a:cs typeface="Segoe UI"/>
              </a:rPr>
              <a:t>ties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avi</a:t>
            </a:r>
            <a:r>
              <a:rPr lang="en-US" sz="1400" spc="-15" dirty="0">
                <a:latin typeface="Segoe UI"/>
                <a:cs typeface="Segoe UI"/>
              </a:rPr>
              <a:t>g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nt.</a:t>
            </a:r>
          </a:p>
          <a:p>
            <a:pPr marL="273685" marR="50165" indent="-193675">
              <a:lnSpc>
                <a:spcPct val="110500"/>
              </a:lnSpc>
              <a:buFont typeface="Segoe UI"/>
              <a:buAutoNum type="arabicPlain" startAt="5"/>
              <a:tabLst>
                <a:tab pos="273685" algn="l"/>
              </a:tabLst>
            </a:pPr>
            <a:r>
              <a:rPr lang="en-US" sz="1400" dirty="0">
                <a:latin typeface="Segoe UI"/>
                <a:cs typeface="Segoe UI"/>
              </a:rPr>
              <a:t>Re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webs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ould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be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re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ble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10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ble,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th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hi</a:t>
            </a:r>
            <a:r>
              <a:rPr lang="en-US" sz="1400" spc="-15" dirty="0">
                <a:latin typeface="Segoe UI"/>
                <a:cs typeface="Segoe UI"/>
              </a:rPr>
              <a:t>g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4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5" dirty="0">
                <a:latin typeface="Segoe UI"/>
                <a:cs typeface="Segoe UI"/>
              </a:rPr>
              <a:t>v</a:t>
            </a:r>
            <a:r>
              <a:rPr lang="en-US" sz="1400" dirty="0">
                <a:latin typeface="Segoe UI"/>
                <a:cs typeface="Segoe UI"/>
              </a:rPr>
              <a:t>ai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il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min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al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rs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di</a:t>
            </a:r>
            <a:r>
              <a:rPr lang="en-US" sz="1400" spc="-10" dirty="0">
                <a:latin typeface="Segoe UI"/>
                <a:cs typeface="Segoe UI"/>
              </a:rPr>
              <a:t>sr</a:t>
            </a:r>
            <a:r>
              <a:rPr lang="en-US" sz="1400" dirty="0">
                <a:latin typeface="Segoe UI"/>
                <a:cs typeface="Segoe UI"/>
              </a:rPr>
              <a:t>upt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ons.</a:t>
            </a:r>
          </a:p>
          <a:p>
            <a:pPr marL="273685" marR="103505" indent="-193675">
              <a:lnSpc>
                <a:spcPct val="110500"/>
              </a:lnSpc>
              <a:spcBef>
                <a:spcPts val="10"/>
              </a:spcBef>
              <a:buFont typeface="Segoe UI"/>
              <a:buAutoNum type="arabicPlain" startAt="5"/>
              <a:tabLst>
                <a:tab pos="273685" algn="l"/>
              </a:tabLst>
            </a:pP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alab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y: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webs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sh</a:t>
            </a:r>
            <a:r>
              <a:rPr lang="en-US" sz="1400" dirty="0">
                <a:latin typeface="Segoe UI"/>
                <a:cs typeface="Segoe UI"/>
              </a:rPr>
              <a:t>ould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be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ca</a:t>
            </a:r>
            <a:r>
              <a:rPr lang="en-US" sz="1400" spc="-1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e,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dirty="0">
                <a:latin typeface="Segoe UI"/>
                <a:cs typeface="Segoe UI"/>
              </a:rPr>
              <a:t>ty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and</a:t>
            </a:r>
            <a:r>
              <a:rPr lang="en-US" sz="1400" spc="-1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g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g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user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ba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5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eas</a:t>
            </a:r>
            <a:r>
              <a:rPr lang="en-US" sz="1400" spc="-10" dirty="0">
                <a:latin typeface="Segoe UI"/>
                <a:cs typeface="Segoe UI"/>
              </a:rPr>
              <a:t>in</a:t>
            </a:r>
            <a:r>
              <a:rPr lang="en-US" sz="1400" dirty="0">
                <a:latin typeface="Segoe UI"/>
                <a:cs typeface="Segoe UI"/>
              </a:rPr>
              <a:t>g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ff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co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spc="-10" dirty="0">
                <a:latin typeface="Segoe UI"/>
                <a:cs typeface="Segoe UI"/>
              </a:rPr>
              <a:t>p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spc="-5" dirty="0">
                <a:latin typeface="Segoe UI"/>
                <a:cs typeface="Segoe UI"/>
              </a:rPr>
              <a:t>mis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ng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pe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e.</a:t>
            </a:r>
          </a:p>
          <a:p>
            <a:pPr marL="273685" marR="164465" indent="-193675">
              <a:lnSpc>
                <a:spcPts val="1400"/>
              </a:lnSpc>
              <a:spcBef>
                <a:spcPts val="60"/>
              </a:spcBef>
              <a:buFont typeface="Segoe UI"/>
              <a:buAutoNum type="arabicPlain" startAt="5"/>
              <a:tabLst>
                <a:tab pos="273685" algn="l"/>
              </a:tabLst>
            </a:pP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tibi</a:t>
            </a:r>
            <a:r>
              <a:rPr lang="en-US" sz="1400" spc="-10" dirty="0">
                <a:latin typeface="Segoe UI"/>
                <a:cs typeface="Segoe UI"/>
              </a:rPr>
              <a:t>l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: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The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-5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co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spc="-10" dirty="0">
                <a:latin typeface="Segoe UI"/>
                <a:cs typeface="Segoe UI"/>
              </a:rPr>
              <a:t>p</a:t>
            </a:r>
            <a:r>
              <a:rPr lang="en-US" sz="1400" dirty="0">
                <a:latin typeface="Segoe UI"/>
                <a:cs typeface="Segoe UI"/>
              </a:rPr>
              <a:t>at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ble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di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fer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web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p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at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g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sys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ems,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-10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v</a:t>
            </a:r>
            <a:r>
              <a:rPr lang="en-US" sz="1400" spc="-1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ce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en</a:t>
            </a:r>
            <a:r>
              <a:rPr lang="en-US" sz="1400" spc="-1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b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oad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5" dirty="0">
                <a:latin typeface="Segoe UI"/>
                <a:cs typeface="Segoe UI"/>
              </a:rPr>
              <a:t>ssi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dirty="0">
                <a:latin typeface="Segoe UI"/>
                <a:cs typeface="Segoe UI"/>
              </a:rPr>
              <a:t>ty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us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.</a:t>
            </a:r>
          </a:p>
          <a:p>
            <a:pPr marL="273685" indent="-193675">
              <a:lnSpc>
                <a:spcPct val="100000"/>
              </a:lnSpc>
              <a:spcBef>
                <a:spcPts val="60"/>
              </a:spcBef>
              <a:buFont typeface="Segoe UI"/>
              <a:buAutoNum type="arabicPlain" startAt="5"/>
              <a:tabLst>
                <a:tab pos="273685" algn="l"/>
              </a:tabLst>
            </a:pPr>
            <a:r>
              <a:rPr lang="en-US" sz="1400" dirty="0">
                <a:latin typeface="Segoe UI"/>
                <a:cs typeface="Segoe UI"/>
              </a:rPr>
              <a:t>Mai</a:t>
            </a:r>
            <a:r>
              <a:rPr lang="en-US" sz="1400" spc="-15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ta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y: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w</a:t>
            </a:r>
            <a:r>
              <a:rPr lang="en-US" sz="1400" dirty="0">
                <a:latin typeface="Segoe UI"/>
                <a:cs typeface="Segoe UI"/>
              </a:rPr>
              <a:t>ebs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ould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be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ea</a:t>
            </a:r>
            <a:r>
              <a:rPr lang="en-US" sz="1400" spc="-1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ai</a:t>
            </a:r>
            <a:r>
              <a:rPr lang="en-US" sz="1400" spc="-15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ta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10" dirty="0">
                <a:latin typeface="Segoe UI"/>
                <a:cs typeface="Segoe UI"/>
              </a:rPr>
              <a:t>d</a:t>
            </a:r>
            <a:r>
              <a:rPr lang="en-US" sz="1400" dirty="0">
                <a:latin typeface="Segoe UI"/>
                <a:cs typeface="Segoe UI"/>
              </a:rPr>
              <a:t>ate,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r</a:t>
            </a:r>
          </a:p>
          <a:p>
            <a:pPr marL="273685">
              <a:lnSpc>
                <a:spcPct val="100000"/>
              </a:lnSpc>
              <a:spcBef>
                <a:spcPts val="145"/>
              </a:spcBef>
            </a:pP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spc="-10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ti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n,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mo</a:t>
            </a:r>
            <a:r>
              <a:rPr lang="en-US" sz="1400" dirty="0">
                <a:latin typeface="Segoe UI"/>
                <a:cs typeface="Segoe UI"/>
              </a:rPr>
              <a:t>du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chi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ec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f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de.</a:t>
            </a:r>
          </a:p>
          <a:p>
            <a:pPr marL="273685" marR="182245" indent="-193675">
              <a:lnSpc>
                <a:spcPct val="110500"/>
              </a:lnSpc>
              <a:buFont typeface="Segoe UI"/>
              <a:buAutoNum type="arabicPlain" startAt="9"/>
              <a:tabLst>
                <a:tab pos="273685" algn="l"/>
              </a:tabLst>
            </a:pPr>
            <a:r>
              <a:rPr lang="en-US" sz="1400" spc="-1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nte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ti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na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spc="-10" dirty="0">
                <a:latin typeface="Segoe UI"/>
                <a:cs typeface="Segoe UI"/>
              </a:rPr>
              <a:t>z</a:t>
            </a:r>
            <a:r>
              <a:rPr lang="en-US" sz="1400" dirty="0">
                <a:latin typeface="Segoe UI"/>
                <a:cs typeface="Segoe UI"/>
              </a:rPr>
              <a:t>at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on: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spc="5" dirty="0">
                <a:latin typeface="Segoe UI"/>
                <a:cs typeface="Segoe UI"/>
              </a:rPr>
              <a:t>h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w</a:t>
            </a:r>
            <a:r>
              <a:rPr lang="en-US" sz="1400" dirty="0">
                <a:latin typeface="Segoe UI"/>
                <a:cs typeface="Segoe UI"/>
              </a:rPr>
              <a:t>ebs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ho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10" dirty="0">
                <a:latin typeface="Segoe UI"/>
                <a:cs typeface="Segoe UI"/>
              </a:rPr>
              <a:t>po</a:t>
            </a:r>
            <a:r>
              <a:rPr lang="en-US" sz="1400" dirty="0">
                <a:latin typeface="Segoe UI"/>
                <a:cs typeface="Segoe UI"/>
              </a:rPr>
              <a:t>rt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5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at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na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spc="-10" dirty="0">
                <a:latin typeface="Segoe UI"/>
                <a:cs typeface="Segoe UI"/>
              </a:rPr>
              <a:t>z</a:t>
            </a:r>
            <a:r>
              <a:rPr lang="en-US" sz="1400" dirty="0">
                <a:latin typeface="Segoe UI"/>
                <a:cs typeface="Segoe UI"/>
              </a:rPr>
              <a:t>at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on,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ab</a:t>
            </a:r>
            <a:r>
              <a:rPr lang="en-US" sz="1400" spc="-5" dirty="0">
                <a:latin typeface="Segoe UI"/>
                <a:cs typeface="Segoe UI"/>
              </a:rPr>
              <a:t>ili</a:t>
            </a:r>
            <a:r>
              <a:rPr lang="en-US" sz="1400" dirty="0">
                <a:latin typeface="Segoe UI"/>
                <a:cs typeface="Segoe UI"/>
              </a:rPr>
              <a:t>ty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di</a:t>
            </a:r>
            <a:r>
              <a:rPr lang="en-US" sz="1400" spc="-1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1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ay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on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ent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di</a:t>
            </a:r>
            <a:r>
              <a:rPr lang="en-US" sz="1400" spc="-10" dirty="0">
                <a:latin typeface="Segoe UI"/>
                <a:cs typeface="Segoe UI"/>
              </a:rPr>
              <a:t>f</a:t>
            </a:r>
            <a:r>
              <a:rPr lang="en-US" sz="1400" dirty="0">
                <a:latin typeface="Segoe UI"/>
                <a:cs typeface="Segoe UI"/>
              </a:rPr>
              <a:t>f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nt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la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-10" dirty="0">
                <a:latin typeface="Segoe UI"/>
                <a:cs typeface="Segoe UI"/>
              </a:rPr>
              <a:t>g</a:t>
            </a:r>
            <a:r>
              <a:rPr lang="en-US" sz="1400" dirty="0">
                <a:latin typeface="Segoe UI"/>
                <a:cs typeface="Segoe UI"/>
              </a:rPr>
              <a:t>u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ges,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u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en</a:t>
            </a:r>
            <a:r>
              <a:rPr lang="en-US" sz="1400" spc="5" dirty="0">
                <a:latin typeface="Segoe UI"/>
                <a:cs typeface="Segoe UI"/>
              </a:rPr>
              <a:t>c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d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z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.</a:t>
            </a:r>
          </a:p>
          <a:p>
            <a:pPr marL="273685" marR="276860" indent="-193675">
              <a:lnSpc>
                <a:spcPct val="110600"/>
              </a:lnSpc>
              <a:spcBef>
                <a:spcPts val="10"/>
              </a:spcBef>
              <a:buFont typeface="Segoe UI"/>
              <a:buAutoNum type="arabicPlain" startAt="9"/>
              <a:tabLst>
                <a:tab pos="273685" algn="l"/>
              </a:tabLst>
            </a:pP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o</a:t>
            </a:r>
            <a:r>
              <a:rPr lang="en-US" sz="1400" spc="-10" dirty="0">
                <a:latin typeface="Segoe UI"/>
                <a:cs typeface="Segoe UI"/>
              </a:rPr>
              <a:t>m</a:t>
            </a:r>
            <a:r>
              <a:rPr lang="en-US" sz="1400" dirty="0">
                <a:latin typeface="Segoe UI"/>
                <a:cs typeface="Segoe UI"/>
              </a:rPr>
              <a:t>pl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ce: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he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bs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te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2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h</a:t>
            </a:r>
            <a:r>
              <a:rPr lang="en-US" sz="1400" spc="-5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uld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spc="-5" dirty="0">
                <a:latin typeface="Segoe UI"/>
                <a:cs typeface="Segoe UI"/>
              </a:rPr>
              <a:t>m</a:t>
            </a:r>
            <a:r>
              <a:rPr lang="en-US" sz="1400" spc="5" dirty="0">
                <a:latin typeface="Segoe UI"/>
                <a:cs typeface="Segoe UI"/>
              </a:rPr>
              <a:t>p</a:t>
            </a:r>
            <a:r>
              <a:rPr lang="en-US" sz="1400" spc="-20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th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re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dirty="0">
                <a:latin typeface="Segoe UI"/>
                <a:cs typeface="Segoe UI"/>
              </a:rPr>
              <a:t>e</a:t>
            </a:r>
            <a:r>
              <a:rPr lang="en-US" sz="1400" spc="-15" dirty="0">
                <a:latin typeface="Segoe UI"/>
                <a:cs typeface="Segoe UI"/>
              </a:rPr>
              <a:t>v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n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la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gu</a:t>
            </a:r>
            <a:r>
              <a:rPr lang="en-US" sz="1400" spc="-5" dirty="0">
                <a:latin typeface="Segoe UI"/>
                <a:cs typeface="Segoe UI"/>
              </a:rPr>
              <a:t>l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ti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ns,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ndus</a:t>
            </a:r>
            <a:r>
              <a:rPr lang="en-US" sz="1400" spc="-15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y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t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</a:t>
            </a:r>
            <a:r>
              <a:rPr lang="en-US" sz="1400" spc="-10" dirty="0">
                <a:latin typeface="Segoe UI"/>
                <a:cs typeface="Segoe UI"/>
              </a:rPr>
              <a:t>d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5" dirty="0">
                <a:latin typeface="Segoe UI"/>
                <a:cs typeface="Segoe UI"/>
              </a:rPr>
              <a:t>r</a:t>
            </a:r>
            <a:r>
              <a:rPr lang="en-US" sz="1400" dirty="0">
                <a:latin typeface="Segoe UI"/>
                <a:cs typeface="Segoe UI"/>
              </a:rPr>
              <a:t>ds,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spc="-10" dirty="0">
                <a:latin typeface="Segoe UI"/>
                <a:cs typeface="Segoe UI"/>
              </a:rPr>
              <a:t>u</a:t>
            </a:r>
            <a:r>
              <a:rPr lang="en-US" sz="1400" dirty="0">
                <a:latin typeface="Segoe UI"/>
                <a:cs typeface="Segoe UI"/>
              </a:rPr>
              <a:t>ch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da</a:t>
            </a:r>
            <a:r>
              <a:rPr lang="en-US" sz="1400" spc="-10" dirty="0">
                <a:latin typeface="Segoe UI"/>
                <a:cs typeface="Segoe UI"/>
              </a:rPr>
              <a:t>t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pr</a:t>
            </a:r>
            <a:r>
              <a:rPr lang="en-US" sz="1400" dirty="0">
                <a:latin typeface="Segoe UI"/>
                <a:cs typeface="Segoe UI"/>
              </a:rPr>
              <a:t>ot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ct</a:t>
            </a:r>
            <a:r>
              <a:rPr lang="en-US" sz="1400" spc="-15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on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5" dirty="0">
                <a:latin typeface="Segoe UI"/>
                <a:cs typeface="Segoe UI"/>
              </a:rPr>
              <a:t>la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c</a:t>
            </a:r>
            <a:r>
              <a:rPr lang="en-US" sz="1400" spc="-10" dirty="0">
                <a:latin typeface="Segoe UI"/>
                <a:cs typeface="Segoe UI"/>
              </a:rPr>
              <a:t>o</a:t>
            </a:r>
            <a:r>
              <a:rPr lang="en-US" sz="1400" dirty="0">
                <a:latin typeface="Segoe UI"/>
                <a:cs typeface="Segoe UI"/>
              </a:rPr>
              <a:t>p</a:t>
            </a:r>
            <a:r>
              <a:rPr lang="en-US" sz="1400" spc="-5" dirty="0">
                <a:latin typeface="Segoe UI"/>
                <a:cs typeface="Segoe UI"/>
              </a:rPr>
              <a:t>y</a:t>
            </a:r>
            <a:r>
              <a:rPr lang="en-US" sz="1400" dirty="0">
                <a:latin typeface="Segoe UI"/>
                <a:cs typeface="Segoe UI"/>
              </a:rPr>
              <a:t>r</a:t>
            </a:r>
            <a:r>
              <a:rPr lang="en-US" sz="1400" spc="-5" dirty="0">
                <a:latin typeface="Segoe UI"/>
                <a:cs typeface="Segoe UI"/>
              </a:rPr>
              <a:t>i</a:t>
            </a:r>
            <a:r>
              <a:rPr lang="en-US" sz="1400" spc="-10" dirty="0">
                <a:latin typeface="Segoe UI"/>
                <a:cs typeface="Segoe UI"/>
              </a:rPr>
              <a:t>g</a:t>
            </a:r>
            <a:r>
              <a:rPr lang="en-US" sz="1400" dirty="0">
                <a:latin typeface="Segoe UI"/>
                <a:cs typeface="Segoe UI"/>
              </a:rPr>
              <a:t>ht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Segoe UI"/>
                <a:cs typeface="Segoe UI"/>
              </a:rPr>
              <a:t>la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5" dirty="0">
                <a:latin typeface="Segoe UI"/>
                <a:cs typeface="Segoe UI"/>
              </a:rPr>
              <a:t>s</a:t>
            </a:r>
            <a:r>
              <a:rPr lang="en-US" sz="1400" dirty="0">
                <a:latin typeface="Segoe UI"/>
                <a:cs typeface="Segoe UI"/>
              </a:rPr>
              <a:t>,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-15" dirty="0">
                <a:latin typeface="Segoe UI"/>
                <a:cs typeface="Segoe UI"/>
              </a:rPr>
              <a:t>a</a:t>
            </a:r>
            <a:r>
              <a:rPr lang="en-US" sz="1400" dirty="0">
                <a:latin typeface="Segoe UI"/>
                <a:cs typeface="Segoe UI"/>
              </a:rPr>
              <a:t>nd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w</a:t>
            </a:r>
            <a:r>
              <a:rPr lang="en-US" sz="1400" spc="-15" dirty="0">
                <a:latin typeface="Segoe UI"/>
                <a:cs typeface="Segoe UI"/>
              </a:rPr>
              <a:t>e</a:t>
            </a:r>
            <a:r>
              <a:rPr lang="en-US" sz="1400" dirty="0">
                <a:latin typeface="Segoe UI"/>
                <a:cs typeface="Segoe UI"/>
              </a:rPr>
              <a:t>b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a</a:t>
            </a:r>
            <a:r>
              <a:rPr lang="en-US" sz="1400" spc="-10" dirty="0">
                <a:latin typeface="Segoe UI"/>
                <a:cs typeface="Segoe UI"/>
              </a:rPr>
              <a:t>c</a:t>
            </a:r>
            <a:r>
              <a:rPr lang="en-US" sz="1400" dirty="0">
                <a:latin typeface="Segoe UI"/>
                <a:cs typeface="Segoe UI"/>
              </a:rPr>
              <a:t>ce</a:t>
            </a:r>
            <a:r>
              <a:rPr lang="en-US" sz="1400" spc="-5" dirty="0">
                <a:latin typeface="Segoe UI"/>
                <a:cs typeface="Segoe UI"/>
              </a:rPr>
              <a:t>ssi</a:t>
            </a:r>
            <a:r>
              <a:rPr lang="en-US" sz="1400" dirty="0">
                <a:latin typeface="Segoe UI"/>
                <a:cs typeface="Segoe UI"/>
              </a:rPr>
              <a:t>bi</a:t>
            </a:r>
            <a:r>
              <a:rPr lang="en-US" sz="1400" spc="-5" dirty="0">
                <a:latin typeface="Segoe UI"/>
                <a:cs typeface="Segoe UI"/>
              </a:rPr>
              <a:t>li</a:t>
            </a:r>
            <a:r>
              <a:rPr lang="en-US" sz="1400" dirty="0">
                <a:latin typeface="Segoe UI"/>
                <a:cs typeface="Segoe UI"/>
              </a:rPr>
              <a:t>ty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Segoe UI"/>
                <a:cs typeface="Segoe UI"/>
              </a:rPr>
              <a:t>gu</a:t>
            </a:r>
            <a:r>
              <a:rPr lang="en-US" sz="1400" spc="-2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del</a:t>
            </a:r>
            <a:r>
              <a:rPr lang="en-US" sz="1400" spc="-10" dirty="0">
                <a:latin typeface="Segoe UI"/>
                <a:cs typeface="Segoe UI"/>
              </a:rPr>
              <a:t>i</a:t>
            </a:r>
            <a:r>
              <a:rPr lang="en-US" sz="1400" dirty="0">
                <a:latin typeface="Segoe UI"/>
                <a:cs typeface="Segoe UI"/>
              </a:rPr>
              <a:t>nes.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4024D-0C7A-8E4E-5295-E3254C72FB3A}"/>
              </a:ext>
            </a:extLst>
          </p:cNvPr>
          <p:cNvSpPr txBox="1"/>
          <p:nvPr/>
        </p:nvSpPr>
        <p:spPr>
          <a:xfrm>
            <a:off x="2808287" y="159994"/>
            <a:ext cx="375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35" dirty="0">
                <a:latin typeface="Cambria"/>
                <a:cs typeface="Cambria"/>
              </a:rPr>
              <a:t>2</a:t>
            </a:r>
            <a:r>
              <a:rPr lang="en-IN" sz="1400" b="1" spc="-25" dirty="0">
                <a:latin typeface="Cambria"/>
                <a:cs typeface="Cambria"/>
              </a:rPr>
              <a:t>.4</a:t>
            </a:r>
            <a:r>
              <a:rPr lang="en-IN" sz="1400" b="1" spc="-20" dirty="0">
                <a:latin typeface="Cambria"/>
                <a:cs typeface="Cambria"/>
              </a:rPr>
              <a:t>.</a:t>
            </a:r>
            <a:r>
              <a:rPr lang="en-IN" sz="1400" b="1" spc="-30" dirty="0">
                <a:latin typeface="Cambria"/>
                <a:cs typeface="Cambria"/>
              </a:rPr>
              <a:t>1</a:t>
            </a:r>
            <a:r>
              <a:rPr lang="en-IN" sz="1400" b="1" spc="130" dirty="0">
                <a:latin typeface="Times New Roman"/>
                <a:cs typeface="Times New Roman"/>
              </a:rPr>
              <a:t> </a:t>
            </a:r>
            <a:r>
              <a:rPr lang="en-IN" sz="1400" b="1" dirty="0">
                <a:latin typeface="Cambria"/>
                <a:cs typeface="Cambria"/>
              </a:rPr>
              <a:t>Non</a:t>
            </a:r>
            <a:r>
              <a:rPr lang="en-IN" sz="1400" b="1" spc="-80" dirty="0">
                <a:latin typeface="Times New Roman"/>
                <a:cs typeface="Times New Roman"/>
              </a:rPr>
              <a:t> </a:t>
            </a:r>
            <a:r>
              <a:rPr lang="en-IN" sz="1400" b="1" spc="-15" dirty="0">
                <a:latin typeface="Cambria"/>
                <a:cs typeface="Cambria"/>
              </a:rPr>
              <a:t>Func</a:t>
            </a:r>
            <a:r>
              <a:rPr lang="en-IN" sz="1400" b="1" dirty="0">
                <a:latin typeface="Cambria"/>
                <a:cs typeface="Cambria"/>
              </a:rPr>
              <a:t>t</a:t>
            </a:r>
            <a:r>
              <a:rPr lang="en-IN" sz="1400" b="1" spc="-10" dirty="0">
                <a:latin typeface="Cambria"/>
                <a:cs typeface="Cambria"/>
              </a:rPr>
              <a:t>i</a:t>
            </a:r>
            <a:r>
              <a:rPr lang="en-IN" sz="1400" b="1" spc="-5" dirty="0">
                <a:latin typeface="Cambria"/>
                <a:cs typeface="Cambria"/>
              </a:rPr>
              <a:t>ona</a:t>
            </a:r>
            <a:r>
              <a:rPr lang="en-IN" sz="1400" b="1" dirty="0">
                <a:latin typeface="Cambria"/>
                <a:cs typeface="Cambria"/>
              </a:rPr>
              <a:t>l</a:t>
            </a:r>
            <a:r>
              <a:rPr lang="en-IN" sz="1400" b="1" spc="-55" dirty="0">
                <a:latin typeface="Times New Roman"/>
                <a:cs typeface="Times New Roman"/>
              </a:rPr>
              <a:t> </a:t>
            </a:r>
            <a:r>
              <a:rPr lang="en-IN" sz="1400" b="1" spc="-10" dirty="0">
                <a:latin typeface="Cambria"/>
                <a:cs typeface="Cambria"/>
              </a:rPr>
              <a:t>R</a:t>
            </a:r>
            <a:r>
              <a:rPr lang="en-IN" sz="1400" b="1" spc="-15" dirty="0">
                <a:latin typeface="Cambria"/>
                <a:cs typeface="Cambria"/>
              </a:rPr>
              <a:t>e</a:t>
            </a:r>
            <a:r>
              <a:rPr lang="en-IN" sz="1400" b="1" spc="-5" dirty="0">
                <a:latin typeface="Cambria"/>
                <a:cs typeface="Cambria"/>
              </a:rPr>
              <a:t>quire</a:t>
            </a:r>
            <a:r>
              <a:rPr lang="en-IN" sz="1400" b="1" spc="-15" dirty="0">
                <a:latin typeface="Cambria"/>
                <a:cs typeface="Cambria"/>
              </a:rPr>
              <a:t>men</a:t>
            </a:r>
            <a:r>
              <a:rPr lang="en-IN" sz="1400" b="1" dirty="0">
                <a:latin typeface="Cambria"/>
                <a:cs typeface="Cambria"/>
              </a:rPr>
              <a:t>t</a:t>
            </a:r>
            <a:r>
              <a:rPr lang="en-IN" sz="1400" b="1" spc="-10" dirty="0">
                <a:latin typeface="Cambria"/>
                <a:cs typeface="Cambria"/>
              </a:rPr>
              <a:t>s</a:t>
            </a:r>
            <a:endParaRPr lang="en-IN" sz="1400" dirty="0">
              <a:latin typeface="Cambria"/>
              <a:cs typeface="Cambria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215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0CDD5B-9C90-2A4B-1A8F-56AD88B104A1}"/>
              </a:ext>
            </a:extLst>
          </p:cNvPr>
          <p:cNvSpPr txBox="1"/>
          <p:nvPr/>
        </p:nvSpPr>
        <p:spPr>
          <a:xfrm flipH="1">
            <a:off x="721252" y="162046"/>
            <a:ext cx="4202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Cambria"/>
                <a:cs typeface="Cambria"/>
              </a:rPr>
              <a:t>U</a:t>
            </a:r>
            <a:r>
              <a:rPr lang="en-IN" sz="1400" b="1" spc="-20" dirty="0">
                <a:latin typeface="Cambria"/>
                <a:cs typeface="Cambria"/>
              </a:rPr>
              <a:t>S</a:t>
            </a:r>
            <a:r>
              <a:rPr lang="en-IN" sz="1400" b="1" spc="-10" dirty="0">
                <a:latin typeface="Cambria"/>
                <a:cs typeface="Cambria"/>
              </a:rPr>
              <a:t>ER</a:t>
            </a:r>
            <a:r>
              <a:rPr lang="en-IN" sz="1400" b="1" spc="-85" dirty="0">
                <a:latin typeface="Times New Roman"/>
                <a:cs typeface="Times New Roman"/>
              </a:rPr>
              <a:t> 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spc="-10" dirty="0">
                <a:latin typeface="Cambria"/>
                <a:cs typeface="Cambria"/>
              </a:rPr>
              <a:t>H</a:t>
            </a:r>
            <a:r>
              <a:rPr lang="en-IN" sz="1400" b="1" spc="-15" dirty="0">
                <a:latin typeface="Cambria"/>
                <a:cs typeface="Cambria"/>
              </a:rPr>
              <a:t>A</a:t>
            </a:r>
            <a:r>
              <a:rPr lang="en-IN" sz="1400" b="1" spc="-10" dirty="0">
                <a:latin typeface="Cambria"/>
                <a:cs typeface="Cambria"/>
              </a:rPr>
              <a:t>R</a:t>
            </a:r>
            <a:r>
              <a:rPr lang="en-IN" sz="1400" b="1" spc="-15" dirty="0">
                <a:latin typeface="Cambria"/>
                <a:cs typeface="Cambria"/>
              </a:rPr>
              <a:t>A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spc="-15" dirty="0">
                <a:latin typeface="Cambria"/>
                <a:cs typeface="Cambria"/>
              </a:rPr>
              <a:t>T</a:t>
            </a:r>
            <a:r>
              <a:rPr lang="en-IN" sz="1400" b="1" spc="-10" dirty="0">
                <a:latin typeface="Cambria"/>
                <a:cs typeface="Cambria"/>
              </a:rPr>
              <a:t>ER</a:t>
            </a:r>
            <a:r>
              <a:rPr lang="en-IN" sz="1400" b="1" spc="-20" dirty="0">
                <a:latin typeface="Cambria"/>
                <a:cs typeface="Cambria"/>
              </a:rPr>
              <a:t>S</a:t>
            </a:r>
            <a:r>
              <a:rPr lang="en-IN" sz="1400" b="1" spc="-15" dirty="0">
                <a:latin typeface="Cambria"/>
                <a:cs typeface="Cambria"/>
              </a:rPr>
              <a:t>T</a:t>
            </a:r>
            <a:r>
              <a:rPr lang="en-IN" sz="1400" b="1" spc="0" dirty="0">
                <a:latin typeface="Cambria"/>
                <a:cs typeface="Cambria"/>
              </a:rPr>
              <a:t>I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dirty="0">
                <a:latin typeface="Cambria"/>
                <a:cs typeface="Cambria"/>
              </a:rPr>
              <a:t>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A96CB-2DA4-A54F-057F-011A6DA45965}"/>
              </a:ext>
            </a:extLst>
          </p:cNvPr>
          <p:cNvSpPr txBox="1"/>
          <p:nvPr/>
        </p:nvSpPr>
        <p:spPr>
          <a:xfrm>
            <a:off x="1231118" y="544979"/>
            <a:ext cx="3692324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W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ha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v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3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3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levels</a:t>
            </a:r>
            <a:r>
              <a:rPr lang="en-US" sz="1200" spc="-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f</a:t>
            </a:r>
            <a:r>
              <a:rPr lang="en-US" sz="1200" spc="-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use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s</a:t>
            </a:r>
            <a:r>
              <a:rPr lang="en-US" sz="1200" spc="-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:</a:t>
            </a:r>
            <a:endParaRPr lang="en-US" sz="1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lang="en-US" sz="1250" dirty="0">
              <a:latin typeface="Times New Roman"/>
              <a:cs typeface="Times New Roman"/>
            </a:endParaRPr>
          </a:p>
          <a:p>
            <a:pPr marL="281940" marR="5080" indent="-229870">
              <a:lnSpc>
                <a:spcPts val="1420"/>
              </a:lnSpc>
              <a:buClr>
                <a:srgbClr val="444444"/>
              </a:buClr>
              <a:buSzPct val="83333"/>
              <a:buFont typeface="Symbol"/>
              <a:buChar char=""/>
              <a:tabLst>
                <a:tab pos="282575" algn="l"/>
              </a:tabLst>
            </a:pP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User</a:t>
            </a:r>
            <a:r>
              <a:rPr lang="en-US" sz="1200" spc="-7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m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5" dirty="0">
                <a:solidFill>
                  <a:srgbClr val="444444"/>
                </a:solidFill>
                <a:latin typeface="Cambria"/>
                <a:cs typeface="Cambria"/>
              </a:rPr>
              <a:t>u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le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:</a:t>
            </a:r>
            <a:r>
              <a:rPr lang="en-US" sz="1200" spc="-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n</a:t>
            </a:r>
            <a:r>
              <a:rPr lang="en-US" sz="1200" spc="-6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th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4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us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spc="-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m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2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ule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,</a:t>
            </a:r>
            <a:r>
              <a:rPr lang="en-US" sz="1200" spc="-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use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r</a:t>
            </a:r>
            <a:r>
              <a:rPr lang="en-US" sz="1200" spc="-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w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i</a:t>
            </a:r>
            <a:r>
              <a:rPr lang="en-US" sz="1200" spc="10" dirty="0">
                <a:solidFill>
                  <a:srgbClr val="444444"/>
                </a:solidFill>
                <a:latin typeface="Cambria"/>
                <a:cs typeface="Cambria"/>
              </a:rPr>
              <a:t>l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l</a:t>
            </a:r>
            <a:r>
              <a:rPr lang="en-US" sz="1200" spc="-5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c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ck</a:t>
            </a:r>
            <a:r>
              <a:rPr lang="en-US" sz="1200" spc="-6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the</a:t>
            </a:r>
            <a:r>
              <a:rPr lang="en-US" sz="1200" spc="-1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avail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abili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t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y</a:t>
            </a:r>
            <a:r>
              <a:rPr lang="en-US" sz="1200" spc="-9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o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f</a:t>
            </a:r>
            <a:r>
              <a:rPr lang="en-US" sz="1200" spc="-8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spc="-15" dirty="0">
                <a:solidFill>
                  <a:srgbClr val="444444"/>
                </a:solidFill>
                <a:latin typeface="Cambria"/>
                <a:cs typeface="Cambria"/>
              </a:rPr>
              <a:t>th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e</a:t>
            </a:r>
            <a:r>
              <a:rPr lang="en-US" sz="1200" spc="-5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b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lo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g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.</a:t>
            </a:r>
            <a:endParaRPr lang="en-US" sz="1200" dirty="0">
              <a:latin typeface="Cambria"/>
              <a:cs typeface="Cambria"/>
            </a:endParaRPr>
          </a:p>
          <a:p>
            <a:pPr marL="821690" lvl="1" indent="-359410">
              <a:lnSpc>
                <a:spcPct val="100000"/>
              </a:lnSpc>
              <a:spcBef>
                <a:spcPts val="409"/>
              </a:spcBef>
              <a:buClr>
                <a:srgbClr val="444444"/>
              </a:buClr>
              <a:buSzPct val="83333"/>
              <a:buFont typeface="Wingdings"/>
              <a:buChar char=""/>
              <a:tabLst>
                <a:tab pos="822325" algn="l"/>
              </a:tabLst>
            </a:pP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I</a:t>
            </a:r>
            <a:r>
              <a:rPr lang="en-US" sz="1200" spc="-10" dirty="0">
                <a:solidFill>
                  <a:srgbClr val="444444"/>
                </a:solidFill>
                <a:latin typeface="Cambria"/>
                <a:cs typeface="Cambria"/>
              </a:rPr>
              <a:t>ssue</a:t>
            </a:r>
            <a:r>
              <a:rPr lang="en-US" sz="1200" spc="-65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444444"/>
                </a:solidFill>
                <a:latin typeface="Cambria"/>
                <a:cs typeface="Cambria"/>
              </a:rPr>
              <a:t>b</a:t>
            </a:r>
            <a:r>
              <a:rPr lang="en-US" sz="1200" spc="-5" dirty="0">
                <a:solidFill>
                  <a:srgbClr val="444444"/>
                </a:solidFill>
                <a:latin typeface="Cambria"/>
                <a:cs typeface="Cambria"/>
              </a:rPr>
              <a:t>log</a:t>
            </a:r>
          </a:p>
          <a:p>
            <a:pPr marL="821690" lvl="1" indent="-359410">
              <a:lnSpc>
                <a:spcPct val="100000"/>
              </a:lnSpc>
              <a:spcBef>
                <a:spcPts val="409"/>
              </a:spcBef>
              <a:buClr>
                <a:srgbClr val="444444"/>
              </a:buClr>
              <a:buSzPct val="83333"/>
              <a:buFont typeface="Wingdings"/>
              <a:buChar char=""/>
              <a:tabLst>
                <a:tab pos="822325" algn="l"/>
              </a:tabLst>
            </a:pPr>
            <a:r>
              <a:rPr lang="en-IN" sz="1200" spc="-10" dirty="0">
                <a:solidFill>
                  <a:srgbClr val="444444"/>
                </a:solidFill>
                <a:latin typeface="Cambria"/>
                <a:cs typeface="Cambria"/>
              </a:rPr>
              <a:t>Fine</a:t>
            </a:r>
            <a:r>
              <a:rPr lang="en-IN" sz="1200" spc="-7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lang="en-IN" sz="1200" spc="-20" dirty="0">
                <a:solidFill>
                  <a:srgbClr val="444444"/>
                </a:solidFill>
                <a:latin typeface="Cambria"/>
                <a:cs typeface="Cambria"/>
              </a:rPr>
              <a:t>d</a:t>
            </a:r>
            <a:r>
              <a:rPr lang="en-IN" sz="1200" dirty="0">
                <a:solidFill>
                  <a:srgbClr val="444444"/>
                </a:solidFill>
                <a:latin typeface="Cambria"/>
                <a:cs typeface="Cambria"/>
              </a:rPr>
              <a:t>et</a:t>
            </a:r>
            <a:r>
              <a:rPr lang="en-IN" sz="1200" spc="-5" dirty="0">
                <a:solidFill>
                  <a:srgbClr val="444444"/>
                </a:solidFill>
                <a:latin typeface="Cambria"/>
                <a:cs typeface="Cambria"/>
              </a:rPr>
              <a:t>a</a:t>
            </a:r>
            <a:r>
              <a:rPr lang="en-IN" sz="1200" dirty="0">
                <a:solidFill>
                  <a:srgbClr val="444444"/>
                </a:solidFill>
                <a:latin typeface="Cambria"/>
                <a:cs typeface="Cambria"/>
              </a:rPr>
              <a:t>i</a:t>
            </a:r>
            <a:r>
              <a:rPr lang="en-IN" sz="1200" spc="-5" dirty="0">
                <a:solidFill>
                  <a:srgbClr val="444444"/>
                </a:solidFill>
                <a:latin typeface="Cambria"/>
                <a:cs typeface="Cambria"/>
              </a:rPr>
              <a:t>ls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DF7D1-BFFE-AED7-E2AA-91D65358CA83}"/>
              </a:ext>
            </a:extLst>
          </p:cNvPr>
          <p:cNvSpPr txBox="1"/>
          <p:nvPr/>
        </p:nvSpPr>
        <p:spPr>
          <a:xfrm flipH="1">
            <a:off x="867522" y="2048530"/>
            <a:ext cx="317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spc="-35" dirty="0">
                <a:latin typeface="Times New Roman"/>
                <a:cs typeface="Times New Roman"/>
              </a:rPr>
              <a:t>1</a:t>
            </a:r>
            <a:r>
              <a:rPr lang="en-IN" sz="1050" b="1" spc="-30" dirty="0">
                <a:latin typeface="Times New Roman"/>
                <a:cs typeface="Times New Roman"/>
              </a:rPr>
              <a:t>0.</a:t>
            </a:r>
            <a:r>
              <a:rPr lang="en-IN" sz="1050" b="1" spc="-35" dirty="0">
                <a:latin typeface="Times New Roman"/>
                <a:cs typeface="Times New Roman"/>
              </a:rPr>
              <a:t>6</a:t>
            </a:r>
            <a:r>
              <a:rPr lang="en-IN" sz="1050" b="1" spc="-135" dirty="0">
                <a:latin typeface="Times New Roman"/>
                <a:cs typeface="Times New Roman"/>
              </a:rPr>
              <a:t> </a:t>
            </a:r>
            <a:r>
              <a:rPr lang="en-IN" sz="1400" b="1" spc="-5" dirty="0">
                <a:latin typeface="Cambria"/>
                <a:cs typeface="Cambria"/>
              </a:rPr>
              <a:t>C</a:t>
            </a:r>
            <a:r>
              <a:rPr lang="en-IN" sz="1400" b="1" dirty="0">
                <a:latin typeface="Cambria"/>
                <a:cs typeface="Cambria"/>
              </a:rPr>
              <a:t>O</a:t>
            </a:r>
            <a:r>
              <a:rPr lang="en-IN" sz="1400" b="1" spc="-5" dirty="0">
                <a:latin typeface="Cambria"/>
                <a:cs typeface="Cambria"/>
              </a:rPr>
              <a:t>NSTRA</a:t>
            </a:r>
            <a:r>
              <a:rPr lang="en-IN" sz="1400" b="1" dirty="0">
                <a:latin typeface="Cambria"/>
                <a:cs typeface="Cambria"/>
              </a:rPr>
              <a:t>INTS</a:t>
            </a:r>
            <a:endParaRPr lang="en-IN" sz="1400" dirty="0">
              <a:latin typeface="Cambria"/>
              <a:cs typeface="Cambria"/>
            </a:endParaRP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36880-FE08-3E3F-FB10-76B60177CB06}"/>
              </a:ext>
            </a:extLst>
          </p:cNvPr>
          <p:cNvSpPr txBox="1"/>
          <p:nvPr/>
        </p:nvSpPr>
        <p:spPr>
          <a:xfrm>
            <a:off x="625033" y="2335460"/>
            <a:ext cx="8356921" cy="317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0665" marR="17208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Te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ch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nical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appli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mus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mpa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tible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wit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rent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br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rs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vi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ce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adh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tan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dar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ds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practi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may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by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ava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rver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ourc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such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storage,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ssing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andwidt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h.</a:t>
            </a:r>
            <a:endParaRPr lang="en-US" sz="1400" dirty="0">
              <a:latin typeface="Segoe UI"/>
              <a:cs typeface="Segoe UI"/>
            </a:endParaRPr>
          </a:p>
          <a:p>
            <a:pPr marL="240665" marR="26860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application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subje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time</a:t>
            </a:r>
            <a:r>
              <a:rPr lang="en-US" sz="140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such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adline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launch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tim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for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updates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mainte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  <a:endParaRPr lang="en-US" sz="1400" dirty="0">
              <a:latin typeface="Segoe UI"/>
              <a:cs typeface="Segoe UI"/>
            </a:endParaRPr>
          </a:p>
          <a:p>
            <a:pPr marL="240665" marR="58419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udget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dev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lo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p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</a:t>
            </a:r>
            <a:r>
              <a:rPr lang="en-US" sz="1400" spc="10" dirty="0">
                <a:solidFill>
                  <a:srgbClr val="374051"/>
                </a:solidFill>
                <a:latin typeface="Segoe UI"/>
                <a:cs typeface="Segoe UI"/>
              </a:rPr>
              <a:t>a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nance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of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appli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atio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ma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by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ava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il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able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ourc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such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as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dget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or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personnel.</a:t>
            </a:r>
            <a:endParaRPr lang="en-US" sz="1400" dirty="0">
              <a:latin typeface="Segoe UI"/>
              <a:cs typeface="Segoe UI"/>
            </a:endParaRPr>
          </a:p>
          <a:p>
            <a:pPr marL="240665" marR="825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gal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train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blo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appli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mus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comply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rel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va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nt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law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gulatio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uch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as</a:t>
            </a:r>
            <a:r>
              <a:rPr lang="en-US" sz="1400" spc="1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data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prote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law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cop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right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law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3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ibil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ity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gu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ideli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.</a:t>
            </a:r>
          </a:p>
          <a:p>
            <a:pPr marL="240665" marR="825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U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ons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trai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nt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s: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log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we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bs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ite</a:t>
            </a:r>
            <a:r>
              <a:rPr lang="en-US" sz="1400" spc="3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application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mus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be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sign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w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ith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us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mi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nd,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including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thei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r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te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hn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ical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ab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ili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t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lan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guage</a:t>
            </a:r>
            <a:r>
              <a:rPr lang="en-US" sz="1400" spc="20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pro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f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c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nc</a:t>
            </a:r>
            <a:r>
              <a:rPr lang="en-US" sz="1400" spc="-20" dirty="0">
                <a:solidFill>
                  <a:srgbClr val="374051"/>
                </a:solidFill>
                <a:latin typeface="Segoe UI"/>
                <a:cs typeface="Segoe UI"/>
              </a:rPr>
              <a:t>y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,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and</a:t>
            </a:r>
            <a:r>
              <a:rPr lang="en-US" sz="1400" spc="-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ac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ce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5" dirty="0">
                <a:solidFill>
                  <a:srgbClr val="374051"/>
                </a:solidFill>
                <a:latin typeface="Segoe UI"/>
                <a:cs typeface="Segoe UI"/>
              </a:rPr>
              <a:t>s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ibil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ity</a:t>
            </a:r>
            <a:r>
              <a:rPr lang="en-US" sz="1400" spc="25" dirty="0">
                <a:solidFill>
                  <a:srgbClr val="374051"/>
                </a:solidFill>
                <a:latin typeface="Times New Roman"/>
                <a:cs typeface="Times New Roman"/>
              </a:rPr>
              <a:t> </a:t>
            </a:r>
            <a:r>
              <a:rPr lang="en-US" sz="1400" spc="-10" dirty="0">
                <a:solidFill>
                  <a:srgbClr val="374051"/>
                </a:solidFill>
                <a:latin typeface="Segoe UI"/>
                <a:cs typeface="Segoe UI"/>
              </a:rPr>
              <a:t>n</a:t>
            </a:r>
            <a:r>
              <a:rPr lang="en-US" sz="1400" spc="-15" dirty="0">
                <a:solidFill>
                  <a:srgbClr val="374051"/>
                </a:solidFill>
                <a:latin typeface="Segoe UI"/>
                <a:cs typeface="Segoe UI"/>
              </a:rPr>
              <a:t>ee</a:t>
            </a:r>
            <a:r>
              <a:rPr lang="en-US" sz="1400" dirty="0">
                <a:solidFill>
                  <a:srgbClr val="374051"/>
                </a:solidFill>
                <a:latin typeface="Segoe UI"/>
                <a:cs typeface="Segoe UI"/>
              </a:rPr>
              <a:t>d</a:t>
            </a:r>
            <a:r>
              <a:rPr lang="en-US" sz="1400" spc="-5" dirty="0">
                <a:solidFill>
                  <a:srgbClr val="374051"/>
                </a:solidFill>
                <a:latin typeface="Segoe UI"/>
                <a:cs typeface="Segoe UI"/>
              </a:rPr>
              <a:t>s.</a:t>
            </a:r>
            <a:endParaRPr lang="en-US" sz="1400" dirty="0">
              <a:latin typeface="Segoe UI"/>
              <a:cs typeface="Segoe UI"/>
            </a:endParaRPr>
          </a:p>
          <a:p>
            <a:pPr marL="240665" marR="8255" indent="-227965">
              <a:lnSpc>
                <a:spcPct val="110800"/>
              </a:lnSpc>
              <a:buClr>
                <a:srgbClr val="374051"/>
              </a:buClr>
              <a:buFont typeface="Segoe UI"/>
              <a:buAutoNum type="arabicPeriod"/>
              <a:tabLst>
                <a:tab pos="241300" algn="l"/>
              </a:tabLst>
            </a:pPr>
            <a:endParaRPr lang="en-US" sz="1400" dirty="0">
              <a:latin typeface="Segoe UI"/>
              <a:cs typeface="Segoe UI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3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801AF7-432D-29B6-825F-9449EE9BD91C}"/>
              </a:ext>
            </a:extLst>
          </p:cNvPr>
          <p:cNvSpPr txBox="1"/>
          <p:nvPr/>
        </p:nvSpPr>
        <p:spPr>
          <a:xfrm flipH="1">
            <a:off x="863874" y="432871"/>
            <a:ext cx="2582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spc="-5" dirty="0">
                <a:latin typeface="Cambria"/>
                <a:cs typeface="Cambria"/>
              </a:rPr>
              <a:t>FL</a:t>
            </a:r>
            <a:r>
              <a:rPr lang="en-IN" sz="1400" b="1" dirty="0">
                <a:latin typeface="Cambria"/>
                <a:cs typeface="Cambria"/>
              </a:rPr>
              <a:t>OW</a:t>
            </a:r>
            <a:r>
              <a:rPr lang="en-IN" sz="1400" b="1" dirty="0">
                <a:latin typeface="Times New Roman"/>
                <a:cs typeface="Times New Roman"/>
              </a:rPr>
              <a:t> </a:t>
            </a:r>
            <a:r>
              <a:rPr lang="en-IN" sz="1400" b="1" spc="-130" dirty="0">
                <a:latin typeface="Times New Roman"/>
                <a:cs typeface="Times New Roman"/>
              </a:rPr>
              <a:t> </a:t>
            </a:r>
            <a:r>
              <a:rPr lang="en-IN" sz="1400" b="1" spc="-20" dirty="0">
                <a:latin typeface="Cambria"/>
                <a:cs typeface="Cambria"/>
              </a:rPr>
              <a:t>D</a:t>
            </a:r>
            <a:r>
              <a:rPr lang="en-IN" sz="1400" b="1" spc="-10" dirty="0">
                <a:latin typeface="Cambria"/>
                <a:cs typeface="Cambria"/>
              </a:rPr>
              <a:t>IAGRAM</a:t>
            </a:r>
            <a:endParaRPr lang="en-IN" sz="1400" dirty="0">
              <a:latin typeface="Cambria"/>
              <a:cs typeface="Cambria"/>
            </a:endParaRPr>
          </a:p>
          <a:p>
            <a:endParaRPr lang="en-IN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C560695-909E-960A-EAB5-76460529116D}"/>
              </a:ext>
            </a:extLst>
          </p:cNvPr>
          <p:cNvSpPr/>
          <p:nvPr/>
        </p:nvSpPr>
        <p:spPr>
          <a:xfrm>
            <a:off x="914400" y="694481"/>
            <a:ext cx="6204030" cy="4201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34309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1402</Words>
  <Application>Microsoft Office PowerPoint</Application>
  <PresentationFormat>On-screen Show (16:9)</PresentationFormat>
  <Paragraphs>146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Noto Sans Symbols</vt:lpstr>
      <vt:lpstr>Times New Roman</vt:lpstr>
      <vt:lpstr>Public Sans</vt:lpstr>
      <vt:lpstr>Tahoma</vt:lpstr>
      <vt:lpstr>Calibri</vt:lpstr>
      <vt:lpstr>Segoe UI</vt:lpstr>
      <vt:lpstr>EB Garamond</vt:lpstr>
      <vt:lpstr>Cambria</vt:lpstr>
      <vt:lpstr>Arial</vt:lpstr>
      <vt:lpstr>Cascadia Code SemiLight</vt:lpstr>
      <vt:lpstr>Wingdings</vt:lpstr>
      <vt:lpstr>Symbol</vt:lpstr>
      <vt:lpstr>EB Garamond SemiBold</vt:lpstr>
      <vt:lpstr>Simple Light</vt:lpstr>
      <vt:lpstr>PowerPoint Presentation</vt:lpstr>
      <vt:lpstr>BLOG WEBSITE AND APPLICATION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Bala Murugan</cp:lastModifiedBy>
  <cp:revision>3</cp:revision>
  <dcterms:created xsi:type="dcterms:W3CDTF">2020-08-13T11:21:46Z</dcterms:created>
  <dcterms:modified xsi:type="dcterms:W3CDTF">2023-03-03T14:03:35Z</dcterms:modified>
</cp:coreProperties>
</file>